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Lst>
  <p:notesMasterIdLst>
    <p:notesMasterId r:id="rId19"/>
  </p:notesMasterIdLst>
  <p:sldIdLst>
    <p:sldId id="257" r:id="rId5"/>
    <p:sldId id="353" r:id="rId6"/>
    <p:sldId id="326" r:id="rId7"/>
    <p:sldId id="341" r:id="rId8"/>
    <p:sldId id="346" r:id="rId9"/>
    <p:sldId id="340" r:id="rId10"/>
    <p:sldId id="347" r:id="rId11"/>
    <p:sldId id="339" r:id="rId12"/>
    <p:sldId id="352" r:id="rId13"/>
    <p:sldId id="342" r:id="rId14"/>
    <p:sldId id="343" r:id="rId15"/>
    <p:sldId id="344" r:id="rId16"/>
    <p:sldId id="348" r:id="rId17"/>
    <p:sldId id="345" r:id="rId18"/>
  </p:sldIdLst>
  <p:sldSz cx="9144000" cy="5143500" type="screen16x9"/>
  <p:notesSz cx="6858000" cy="9144000"/>
  <p:custDataLst>
    <p:tags r:id="rId20"/>
  </p:custData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E8D"/>
    <a:srgbClr val="EF0F9F"/>
    <a:srgbClr val="B01C87"/>
    <a:srgbClr val="4B285F"/>
    <a:srgbClr val="352D28"/>
    <a:srgbClr val="582873"/>
    <a:srgbClr val="ED1944"/>
    <a:srgbClr val="604F63"/>
    <a:srgbClr val="7D726D"/>
    <a:srgbClr val="A39D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47F73-BE71-4037-8FC9-862B715533D9}" v="6" dt="2024-11-23T16:11:41.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47" autoAdjust="0"/>
    <p:restoredTop sz="91768" autoAdjust="0"/>
  </p:normalViewPr>
  <p:slideViewPr>
    <p:cSldViewPr snapToGrid="0">
      <p:cViewPr varScale="1">
        <p:scale>
          <a:sx n="89" d="100"/>
          <a:sy n="89" d="100"/>
        </p:scale>
        <p:origin x="830"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Wolfset" userId="86b8b82c-8ceb-4e02-b23c-a3faf7baa3b3" providerId="ADAL" clId="{04C47F73-BE71-4037-8FC9-862B715533D9}"/>
    <pc:docChg chg="undo custSel addSld delSld modSld">
      <pc:chgData name="Beth Wolfset" userId="86b8b82c-8ceb-4e02-b23c-a3faf7baa3b3" providerId="ADAL" clId="{04C47F73-BE71-4037-8FC9-862B715533D9}" dt="2024-11-23T16:17:18.308" v="141" actId="948"/>
      <pc:docMkLst>
        <pc:docMk/>
      </pc:docMkLst>
      <pc:sldChg chg="modSp mod">
        <pc:chgData name="Beth Wolfset" userId="86b8b82c-8ceb-4e02-b23c-a3faf7baa3b3" providerId="ADAL" clId="{04C47F73-BE71-4037-8FC9-862B715533D9}" dt="2024-11-15T17:59:13.888" v="10" actId="20577"/>
        <pc:sldMkLst>
          <pc:docMk/>
          <pc:sldMk cId="290843731" sldId="326"/>
        </pc:sldMkLst>
        <pc:spChg chg="mod">
          <ac:chgData name="Beth Wolfset" userId="86b8b82c-8ceb-4e02-b23c-a3faf7baa3b3" providerId="ADAL" clId="{04C47F73-BE71-4037-8FC9-862B715533D9}" dt="2024-11-15T17:59:13.888" v="10" actId="20577"/>
          <ac:spMkLst>
            <pc:docMk/>
            <pc:sldMk cId="290843731" sldId="326"/>
            <ac:spMk id="6" creationId="{76B0A338-C442-F6FA-4D76-267C82253155}"/>
          </ac:spMkLst>
        </pc:spChg>
      </pc:sldChg>
      <pc:sldChg chg="addSp modSp mod">
        <pc:chgData name="Beth Wolfset" userId="86b8b82c-8ceb-4e02-b23c-a3faf7baa3b3" providerId="ADAL" clId="{04C47F73-BE71-4037-8FC9-862B715533D9}" dt="2024-11-23T16:17:18.308" v="141" actId="948"/>
        <pc:sldMkLst>
          <pc:docMk/>
          <pc:sldMk cId="4282863404" sldId="345"/>
        </pc:sldMkLst>
        <pc:spChg chg="add mod ord">
          <ac:chgData name="Beth Wolfset" userId="86b8b82c-8ceb-4e02-b23c-a3faf7baa3b3" providerId="ADAL" clId="{04C47F73-BE71-4037-8FC9-862B715533D9}" dt="2024-11-23T16:17:18.308" v="141" actId="948"/>
          <ac:spMkLst>
            <pc:docMk/>
            <pc:sldMk cId="4282863404" sldId="345"/>
            <ac:spMk id="3" creationId="{C2F67AE4-6C58-4FBD-8E0C-4FDFA2A4611D}"/>
          </ac:spMkLst>
        </pc:spChg>
        <pc:spChg chg="add mod">
          <ac:chgData name="Beth Wolfset" userId="86b8b82c-8ceb-4e02-b23c-a3faf7baa3b3" providerId="ADAL" clId="{04C47F73-BE71-4037-8FC9-862B715533D9}" dt="2024-11-23T16:15:58.382" v="123" actId="207"/>
          <ac:spMkLst>
            <pc:docMk/>
            <pc:sldMk cId="4282863404" sldId="345"/>
            <ac:spMk id="4" creationId="{6A1529C1-660E-64FF-E7A3-52006B4554F5}"/>
          </ac:spMkLst>
        </pc:spChg>
        <pc:spChg chg="mod">
          <ac:chgData name="Beth Wolfset" userId="86b8b82c-8ceb-4e02-b23c-a3faf7baa3b3" providerId="ADAL" clId="{04C47F73-BE71-4037-8FC9-862B715533D9}" dt="2024-11-23T16:11:19.104" v="104" actId="1037"/>
          <ac:spMkLst>
            <pc:docMk/>
            <pc:sldMk cId="4282863404" sldId="345"/>
            <ac:spMk id="6" creationId="{3162E386-6414-BA6A-15EC-2389B22D5458}"/>
          </ac:spMkLst>
        </pc:spChg>
      </pc:sldChg>
      <pc:sldChg chg="del">
        <pc:chgData name="Beth Wolfset" userId="86b8b82c-8ceb-4e02-b23c-a3faf7baa3b3" providerId="ADAL" clId="{04C47F73-BE71-4037-8FC9-862B715533D9}" dt="2024-11-22T22:34:45.200" v="12" actId="47"/>
        <pc:sldMkLst>
          <pc:docMk/>
          <pc:sldMk cId="725759334" sldId="351"/>
        </pc:sldMkLst>
      </pc:sldChg>
      <pc:sldChg chg="add">
        <pc:chgData name="Beth Wolfset" userId="86b8b82c-8ceb-4e02-b23c-a3faf7baa3b3" providerId="ADAL" clId="{04C47F73-BE71-4037-8FC9-862B715533D9}" dt="2024-11-22T22:34:41.800" v="11"/>
        <pc:sldMkLst>
          <pc:docMk/>
          <pc:sldMk cId="2228583825" sldId="353"/>
        </pc:sldMkLst>
      </pc:sldChg>
    </pc:docChg>
  </pc:docChgLst>
  <pc:docChgLst>
    <pc:chgData name="Mpenza, Sarah" userId="ced0af0c-de3e-4947-b881-9460c4a92aa7" providerId="ADAL" clId="{FFBF0EE4-3928-4F35-B895-FCC1A0F20785}"/>
    <pc:docChg chg="modSld">
      <pc:chgData name="Mpenza, Sarah" userId="ced0af0c-de3e-4947-b881-9460c4a92aa7" providerId="ADAL" clId="{FFBF0EE4-3928-4F35-B895-FCC1A0F20785}" dt="2023-07-20T20:40:28.105" v="47" actId="20577"/>
      <pc:docMkLst>
        <pc:docMk/>
      </pc:docMkLst>
      <pc:sldChg chg="modSp mod">
        <pc:chgData name="Mpenza, Sarah" userId="ced0af0c-de3e-4947-b881-9460c4a92aa7" providerId="ADAL" clId="{FFBF0EE4-3928-4F35-B895-FCC1A0F20785}" dt="2023-07-20T20:12:27.792" v="5" actId="20577"/>
        <pc:sldMkLst>
          <pc:docMk/>
          <pc:sldMk cId="290843731" sldId="326"/>
        </pc:sldMkLst>
        <pc:spChg chg="mod">
          <ac:chgData name="Mpenza, Sarah" userId="ced0af0c-de3e-4947-b881-9460c4a92aa7" providerId="ADAL" clId="{FFBF0EE4-3928-4F35-B895-FCC1A0F20785}" dt="2023-07-20T20:12:27.792" v="5" actId="20577"/>
          <ac:spMkLst>
            <pc:docMk/>
            <pc:sldMk cId="290843731" sldId="326"/>
            <ac:spMk id="6" creationId="{76B0A338-C442-F6FA-4D76-267C82253155}"/>
          </ac:spMkLst>
        </pc:spChg>
      </pc:sldChg>
      <pc:sldChg chg="modSp mod">
        <pc:chgData name="Mpenza, Sarah" userId="ced0af0c-de3e-4947-b881-9460c4a92aa7" providerId="ADAL" clId="{FFBF0EE4-3928-4F35-B895-FCC1A0F20785}" dt="2023-07-20T20:12:36.086" v="6" actId="20577"/>
        <pc:sldMkLst>
          <pc:docMk/>
          <pc:sldMk cId="3964860950" sldId="341"/>
        </pc:sldMkLst>
        <pc:spChg chg="mod">
          <ac:chgData name="Mpenza, Sarah" userId="ced0af0c-de3e-4947-b881-9460c4a92aa7" providerId="ADAL" clId="{FFBF0EE4-3928-4F35-B895-FCC1A0F20785}" dt="2023-07-20T20:12:36.086" v="6" actId="20577"/>
          <ac:spMkLst>
            <pc:docMk/>
            <pc:sldMk cId="3964860950" sldId="341"/>
            <ac:spMk id="6" creationId="{76B0A338-C442-F6FA-4D76-267C82253155}"/>
          </ac:spMkLst>
        </pc:spChg>
      </pc:sldChg>
      <pc:sldChg chg="modSp">
        <pc:chgData name="Mpenza, Sarah" userId="ced0af0c-de3e-4947-b881-9460c4a92aa7" providerId="ADAL" clId="{FFBF0EE4-3928-4F35-B895-FCC1A0F20785}" dt="2023-07-20T20:12:17.940" v="3" actId="20577"/>
        <pc:sldMkLst>
          <pc:docMk/>
          <pc:sldMk cId="1580561542" sldId="342"/>
        </pc:sldMkLst>
        <pc:spChg chg="mod">
          <ac:chgData name="Mpenza, Sarah" userId="ced0af0c-de3e-4947-b881-9460c4a92aa7" providerId="ADAL" clId="{FFBF0EE4-3928-4F35-B895-FCC1A0F20785}" dt="2023-07-20T20:12:15.419" v="1" actId="20577"/>
          <ac:spMkLst>
            <pc:docMk/>
            <pc:sldMk cId="1580561542" sldId="342"/>
            <ac:spMk id="21" creationId="{B1676261-4D6B-3AC9-65D8-AEB860F189A7}"/>
          </ac:spMkLst>
        </pc:spChg>
        <pc:spChg chg="mod">
          <ac:chgData name="Mpenza, Sarah" userId="ced0af0c-de3e-4947-b881-9460c4a92aa7" providerId="ADAL" clId="{FFBF0EE4-3928-4F35-B895-FCC1A0F20785}" dt="2023-07-20T20:12:17.940" v="3" actId="20577"/>
          <ac:spMkLst>
            <pc:docMk/>
            <pc:sldMk cId="1580561542" sldId="342"/>
            <ac:spMk id="22" creationId="{018015EF-C3D5-2E5D-C067-BDFD7FDDAA76}"/>
          </ac:spMkLst>
        </pc:spChg>
      </pc:sldChg>
      <pc:sldChg chg="modSp mod">
        <pc:chgData name="Mpenza, Sarah" userId="ced0af0c-de3e-4947-b881-9460c4a92aa7" providerId="ADAL" clId="{FFBF0EE4-3928-4F35-B895-FCC1A0F20785}" dt="2023-07-20T20:40:28.105" v="47" actId="20577"/>
        <pc:sldMkLst>
          <pc:docMk/>
          <pc:sldMk cId="3713015525" sldId="343"/>
        </pc:sldMkLst>
        <pc:spChg chg="mod">
          <ac:chgData name="Mpenza, Sarah" userId="ced0af0c-de3e-4947-b881-9460c4a92aa7" providerId="ADAL" clId="{FFBF0EE4-3928-4F35-B895-FCC1A0F20785}" dt="2023-07-20T20:40:28.105" v="47" actId="20577"/>
          <ac:spMkLst>
            <pc:docMk/>
            <pc:sldMk cId="3713015525" sldId="343"/>
            <ac:spMk id="21" creationId="{B1676261-4D6B-3AC9-65D8-AEB860F189A7}"/>
          </ac:spMkLst>
        </pc:spChg>
      </pc:sldChg>
      <pc:sldChg chg="modSp mod">
        <pc:chgData name="Mpenza, Sarah" userId="ced0af0c-de3e-4947-b881-9460c4a92aa7" providerId="ADAL" clId="{FFBF0EE4-3928-4F35-B895-FCC1A0F20785}" dt="2023-07-20T20:13:40.682" v="18" actId="20577"/>
        <pc:sldMkLst>
          <pc:docMk/>
          <pc:sldMk cId="3910720012" sldId="346"/>
        </pc:sldMkLst>
        <pc:spChg chg="mod">
          <ac:chgData name="Mpenza, Sarah" userId="ced0af0c-de3e-4947-b881-9460c4a92aa7" providerId="ADAL" clId="{FFBF0EE4-3928-4F35-B895-FCC1A0F20785}" dt="2023-07-20T20:13:29.625" v="17" actId="20577"/>
          <ac:spMkLst>
            <pc:docMk/>
            <pc:sldMk cId="3910720012" sldId="346"/>
            <ac:spMk id="3" creationId="{F7E1D475-885E-9568-7517-48FAF43E24F7}"/>
          </ac:spMkLst>
        </pc:spChg>
        <pc:spChg chg="mod">
          <ac:chgData name="Mpenza, Sarah" userId="ced0af0c-de3e-4947-b881-9460c4a92aa7" providerId="ADAL" clId="{FFBF0EE4-3928-4F35-B895-FCC1A0F20785}" dt="2023-07-20T20:13:40.682" v="18" actId="20577"/>
          <ac:spMkLst>
            <pc:docMk/>
            <pc:sldMk cId="3910720012" sldId="346"/>
            <ac:spMk id="6" creationId="{3BBD8E02-DC1B-A9AD-4B5B-A15CF4283FD6}"/>
          </ac:spMkLst>
        </pc:spChg>
      </pc:sldChg>
      <pc:sldChg chg="modSp mod">
        <pc:chgData name="Mpenza, Sarah" userId="ced0af0c-de3e-4947-b881-9460c4a92aa7" providerId="ADAL" clId="{FFBF0EE4-3928-4F35-B895-FCC1A0F20785}" dt="2023-07-20T20:15:16.227" v="41" actId="20577"/>
        <pc:sldMkLst>
          <pc:docMk/>
          <pc:sldMk cId="4151488785" sldId="347"/>
        </pc:sldMkLst>
        <pc:spChg chg="mod">
          <ac:chgData name="Mpenza, Sarah" userId="ced0af0c-de3e-4947-b881-9460c4a92aa7" providerId="ADAL" clId="{FFBF0EE4-3928-4F35-B895-FCC1A0F20785}" dt="2023-07-20T20:15:16.227" v="41" actId="20577"/>
          <ac:spMkLst>
            <pc:docMk/>
            <pc:sldMk cId="4151488785" sldId="347"/>
            <ac:spMk id="3" creationId="{041E7C8C-3C00-4AF6-215A-D4EF3E7C6215}"/>
          </ac:spMkLst>
        </pc:spChg>
      </pc:sldChg>
      <pc:sldChg chg="modSp mod">
        <pc:chgData name="Mpenza, Sarah" userId="ced0af0c-de3e-4947-b881-9460c4a92aa7" providerId="ADAL" clId="{FFBF0EE4-3928-4F35-B895-FCC1A0F20785}" dt="2023-07-20T20:14:33.729" v="29" actId="20577"/>
        <pc:sldMkLst>
          <pc:docMk/>
          <pc:sldMk cId="3006203672" sldId="348"/>
        </pc:sldMkLst>
        <pc:spChg chg="mod">
          <ac:chgData name="Mpenza, Sarah" userId="ced0af0c-de3e-4947-b881-9460c4a92aa7" providerId="ADAL" clId="{FFBF0EE4-3928-4F35-B895-FCC1A0F20785}" dt="2023-07-20T20:14:33.729" v="29" actId="20577"/>
          <ac:spMkLst>
            <pc:docMk/>
            <pc:sldMk cId="3006203672" sldId="348"/>
            <ac:spMk id="3" creationId="{4DE822C9-E98A-4655-A1D0-9075B06B8243}"/>
          </ac:spMkLst>
        </pc:spChg>
      </pc:sldChg>
    </pc:docChg>
  </pc:docChgLst>
  <pc:docChgLst>
    <pc:chgData name="Kuecker, Sarah" userId="S::sarah.kuecker@insight.com::c2a4a17b-f622-4652-888c-d38c543a364a" providerId="AD" clId="Web-{EB4658CA-01F6-4790-8DF9-FAE2F800C560}"/>
    <pc:docChg chg="modSld">
      <pc:chgData name="Kuecker, Sarah" userId="S::sarah.kuecker@insight.com::c2a4a17b-f622-4652-888c-d38c543a364a" providerId="AD" clId="Web-{EB4658CA-01F6-4790-8DF9-FAE2F800C560}" dt="2023-06-30T16:16:56.849" v="3" actId="20577"/>
      <pc:docMkLst>
        <pc:docMk/>
      </pc:docMkLst>
      <pc:sldChg chg="modSp">
        <pc:chgData name="Kuecker, Sarah" userId="S::sarah.kuecker@insight.com::c2a4a17b-f622-4652-888c-d38c543a364a" providerId="AD" clId="Web-{EB4658CA-01F6-4790-8DF9-FAE2F800C560}" dt="2023-06-30T16:16:56.849" v="3" actId="20577"/>
        <pc:sldMkLst>
          <pc:docMk/>
          <pc:sldMk cId="4282863404" sldId="345"/>
        </pc:sldMkLst>
        <pc:spChg chg="mod">
          <ac:chgData name="Kuecker, Sarah" userId="S::sarah.kuecker@insight.com::c2a4a17b-f622-4652-888c-d38c543a364a" providerId="AD" clId="Web-{EB4658CA-01F6-4790-8DF9-FAE2F800C560}" dt="2023-06-30T16:16:56.849" v="3" actId="20577"/>
          <ac:spMkLst>
            <pc:docMk/>
            <pc:sldMk cId="4282863404" sldId="345"/>
            <ac:spMk id="5" creationId="{AAD79B7C-34C8-C854-62E8-5711759508F8}"/>
          </ac:spMkLst>
        </pc:spChg>
      </pc:sldChg>
    </pc:docChg>
  </pc:docChgLst>
  <pc:docChgLst>
    <pc:chgData name="Wolfset, Beth" userId="86b8b82c-8ceb-4e02-b23c-a3faf7baa3b3" providerId="ADAL" clId="{CFD42423-3D5A-4C61-97C2-C94AC0AA79A4}"/>
    <pc:docChg chg="undo custSel addSld modSld sldOrd modMainMaster replTag">
      <pc:chgData name="Wolfset, Beth" userId="86b8b82c-8ceb-4e02-b23c-a3faf7baa3b3" providerId="ADAL" clId="{CFD42423-3D5A-4C61-97C2-C94AC0AA79A4}" dt="2023-08-07T23:34:05.855" v="6749" actId="554"/>
      <pc:docMkLst>
        <pc:docMk/>
      </pc:docMkLst>
      <pc:sldChg chg="addSp delSp modSp mod">
        <pc:chgData name="Wolfset, Beth" userId="86b8b82c-8ceb-4e02-b23c-a3faf7baa3b3" providerId="ADAL" clId="{CFD42423-3D5A-4C61-97C2-C94AC0AA79A4}" dt="2023-08-07T23:29:37.178" v="6742" actId="1036"/>
        <pc:sldMkLst>
          <pc:docMk/>
          <pc:sldMk cId="1879732253" sldId="323"/>
        </pc:sldMkLst>
        <pc:spChg chg="mod">
          <ac:chgData name="Wolfset, Beth" userId="86b8b82c-8ceb-4e02-b23c-a3faf7baa3b3" providerId="ADAL" clId="{CFD42423-3D5A-4C61-97C2-C94AC0AA79A4}" dt="2023-07-20T20:52:55.678" v="5809" actId="554"/>
          <ac:spMkLst>
            <pc:docMk/>
            <pc:sldMk cId="1879732253" sldId="323"/>
            <ac:spMk id="2" creationId="{EF0C64C8-73DA-840B-CE61-C23037D7276B}"/>
          </ac:spMkLst>
        </pc:spChg>
        <pc:spChg chg="mod">
          <ac:chgData name="Wolfset, Beth" userId="86b8b82c-8ceb-4e02-b23c-a3faf7baa3b3" providerId="ADAL" clId="{CFD42423-3D5A-4C61-97C2-C94AC0AA79A4}" dt="2023-07-20T20:54:01.843" v="5816" actId="1076"/>
          <ac:spMkLst>
            <pc:docMk/>
            <pc:sldMk cId="1879732253" sldId="323"/>
            <ac:spMk id="3" creationId="{2074F8C9-701D-34E3-5727-704E9D0BD39E}"/>
          </ac:spMkLst>
        </pc:spChg>
        <pc:spChg chg="mod">
          <ac:chgData name="Wolfset, Beth" userId="86b8b82c-8ceb-4e02-b23c-a3faf7baa3b3" providerId="ADAL" clId="{CFD42423-3D5A-4C61-97C2-C94AC0AA79A4}" dt="2023-07-16T22:36:53.084" v="5480" actId="1035"/>
          <ac:spMkLst>
            <pc:docMk/>
            <pc:sldMk cId="1879732253" sldId="323"/>
            <ac:spMk id="4" creationId="{CC2F40C8-AAF9-8427-0932-643274F87493}"/>
          </ac:spMkLst>
        </pc:spChg>
        <pc:spChg chg="mod">
          <ac:chgData name="Wolfset, Beth" userId="86b8b82c-8ceb-4e02-b23c-a3faf7baa3b3" providerId="ADAL" clId="{CFD42423-3D5A-4C61-97C2-C94AC0AA79A4}" dt="2023-07-20T20:54:33.632" v="5819" actId="1037"/>
          <ac:spMkLst>
            <pc:docMk/>
            <pc:sldMk cId="1879732253" sldId="323"/>
            <ac:spMk id="5" creationId="{19FE2AA0-7482-81EC-C3AB-B71779194008}"/>
          </ac:spMkLst>
        </pc:spChg>
        <pc:spChg chg="add mod">
          <ac:chgData name="Wolfset, Beth" userId="86b8b82c-8ceb-4e02-b23c-a3faf7baa3b3" providerId="ADAL" clId="{CFD42423-3D5A-4C61-97C2-C94AC0AA79A4}" dt="2023-07-20T20:52:55.678" v="5809" actId="554"/>
          <ac:spMkLst>
            <pc:docMk/>
            <pc:sldMk cId="1879732253" sldId="323"/>
            <ac:spMk id="8" creationId="{F20BA4BC-9CF0-AC29-1EC4-C321267EE02B}"/>
          </ac:spMkLst>
        </pc:spChg>
        <pc:picChg chg="add del mod">
          <ac:chgData name="Wolfset, Beth" userId="86b8b82c-8ceb-4e02-b23c-a3faf7baa3b3" providerId="ADAL" clId="{CFD42423-3D5A-4C61-97C2-C94AC0AA79A4}" dt="2023-08-07T23:28:47.871" v="6705" actId="478"/>
          <ac:picMkLst>
            <pc:docMk/>
            <pc:sldMk cId="1879732253" sldId="323"/>
            <ac:picMk id="7" creationId="{A6A6D76F-3A38-E896-C605-D6F021DCF454}"/>
          </ac:picMkLst>
        </pc:picChg>
        <pc:picChg chg="add mod">
          <ac:chgData name="Wolfset, Beth" userId="86b8b82c-8ceb-4e02-b23c-a3faf7baa3b3" providerId="ADAL" clId="{CFD42423-3D5A-4C61-97C2-C94AC0AA79A4}" dt="2023-08-07T23:29:37.178" v="6742" actId="1036"/>
          <ac:picMkLst>
            <pc:docMk/>
            <pc:sldMk cId="1879732253" sldId="323"/>
            <ac:picMk id="9" creationId="{EC1BFB78-4421-3C87-BEC3-968F390FF8DE}"/>
          </ac:picMkLst>
        </pc:picChg>
      </pc:sldChg>
      <pc:sldChg chg="modSp mod">
        <pc:chgData name="Wolfset, Beth" userId="86b8b82c-8ceb-4e02-b23c-a3faf7baa3b3" providerId="ADAL" clId="{CFD42423-3D5A-4C61-97C2-C94AC0AA79A4}" dt="2023-07-14T21:39:32.007" v="5382" actId="1076"/>
        <pc:sldMkLst>
          <pc:docMk/>
          <pc:sldMk cId="290843731" sldId="326"/>
        </pc:sldMkLst>
        <pc:spChg chg="mod">
          <ac:chgData name="Wolfset, Beth" userId="86b8b82c-8ceb-4e02-b23c-a3faf7baa3b3" providerId="ADAL" clId="{CFD42423-3D5A-4C61-97C2-C94AC0AA79A4}" dt="2023-07-06T20:41:24.370" v="3596" actId="33553"/>
          <ac:spMkLst>
            <pc:docMk/>
            <pc:sldMk cId="290843731" sldId="326"/>
            <ac:spMk id="5" creationId="{AAD79B7C-34C8-C854-62E8-5711759508F8}"/>
          </ac:spMkLst>
        </pc:spChg>
        <pc:spChg chg="mod">
          <ac:chgData name="Wolfset, Beth" userId="86b8b82c-8ceb-4e02-b23c-a3faf7baa3b3" providerId="ADAL" clId="{CFD42423-3D5A-4C61-97C2-C94AC0AA79A4}" dt="2023-07-06T17:03:17.466" v="1558" actId="20577"/>
          <ac:spMkLst>
            <pc:docMk/>
            <pc:sldMk cId="290843731" sldId="326"/>
            <ac:spMk id="6" creationId="{76B0A338-C442-F6FA-4D76-267C82253155}"/>
          </ac:spMkLst>
        </pc:spChg>
        <pc:cxnChg chg="mod">
          <ac:chgData name="Wolfset, Beth" userId="86b8b82c-8ceb-4e02-b23c-a3faf7baa3b3" providerId="ADAL" clId="{CFD42423-3D5A-4C61-97C2-C94AC0AA79A4}" dt="2023-07-14T21:39:32.007" v="5382" actId="1076"/>
          <ac:cxnSpMkLst>
            <pc:docMk/>
            <pc:sldMk cId="290843731" sldId="326"/>
            <ac:cxnSpMk id="8" creationId="{F6C5A3F5-5634-2331-585A-99D6B2D8B34A}"/>
          </ac:cxnSpMkLst>
        </pc:cxnChg>
      </pc:sldChg>
      <pc:sldChg chg="addSp delSp modSp mod modAnim modNotesTx">
        <pc:chgData name="Wolfset, Beth" userId="86b8b82c-8ceb-4e02-b23c-a3faf7baa3b3" providerId="ADAL" clId="{CFD42423-3D5A-4C61-97C2-C94AC0AA79A4}" dt="2023-07-20T20:37:17.519" v="5706" actId="20577"/>
        <pc:sldMkLst>
          <pc:docMk/>
          <pc:sldMk cId="1314759468" sldId="339"/>
        </pc:sldMkLst>
        <pc:spChg chg="del mod">
          <ac:chgData name="Wolfset, Beth" userId="86b8b82c-8ceb-4e02-b23c-a3faf7baa3b3" providerId="ADAL" clId="{CFD42423-3D5A-4C61-97C2-C94AC0AA79A4}" dt="2023-06-29T12:58:27.108" v="565" actId="478"/>
          <ac:spMkLst>
            <pc:docMk/>
            <pc:sldMk cId="1314759468" sldId="339"/>
            <ac:spMk id="2" creationId="{5C0811D1-8DA1-9D61-8086-E40018D7CB6B}"/>
          </ac:spMkLst>
        </pc:spChg>
        <pc:spChg chg="add mod">
          <ac:chgData name="Wolfset, Beth" userId="86b8b82c-8ceb-4e02-b23c-a3faf7baa3b3" providerId="ADAL" clId="{CFD42423-3D5A-4C61-97C2-C94AC0AA79A4}" dt="2023-07-16T22:41:20.254" v="5545" actId="554"/>
          <ac:spMkLst>
            <pc:docMk/>
            <pc:sldMk cId="1314759468" sldId="339"/>
            <ac:spMk id="3" creationId="{A9AF4941-CD41-079C-E40F-0EB03C073CC4}"/>
          </ac:spMkLst>
        </pc:spChg>
        <pc:spChg chg="add mod">
          <ac:chgData name="Wolfset, Beth" userId="86b8b82c-8ceb-4e02-b23c-a3faf7baa3b3" providerId="ADAL" clId="{CFD42423-3D5A-4C61-97C2-C94AC0AA79A4}" dt="2023-07-16T22:41:20.254" v="5545" actId="554"/>
          <ac:spMkLst>
            <pc:docMk/>
            <pc:sldMk cId="1314759468" sldId="339"/>
            <ac:spMk id="4" creationId="{F338C312-518F-B131-5C73-1B5389A44089}"/>
          </ac:spMkLst>
        </pc:spChg>
        <pc:spChg chg="mod">
          <ac:chgData name="Wolfset, Beth" userId="86b8b82c-8ceb-4e02-b23c-a3faf7baa3b3" providerId="ADAL" clId="{CFD42423-3D5A-4C61-97C2-C94AC0AA79A4}" dt="2023-07-06T20:55:36.886" v="3641"/>
          <ac:spMkLst>
            <pc:docMk/>
            <pc:sldMk cId="1314759468" sldId="339"/>
            <ac:spMk id="20" creationId="{E64A3A17-5B6A-C9F9-A3BC-94786D9B5D2D}"/>
          </ac:spMkLst>
        </pc:spChg>
        <pc:spChg chg="mod">
          <ac:chgData name="Wolfset, Beth" userId="86b8b82c-8ceb-4e02-b23c-a3faf7baa3b3" providerId="ADAL" clId="{CFD42423-3D5A-4C61-97C2-C94AC0AA79A4}" dt="2023-07-16T22:41:31.724" v="5552" actId="1036"/>
          <ac:spMkLst>
            <pc:docMk/>
            <pc:sldMk cId="1314759468" sldId="339"/>
            <ac:spMk id="21" creationId="{B1676261-4D6B-3AC9-65D8-AEB860F189A7}"/>
          </ac:spMkLst>
        </pc:spChg>
        <pc:spChg chg="mod">
          <ac:chgData name="Wolfset, Beth" userId="86b8b82c-8ceb-4e02-b23c-a3faf7baa3b3" providerId="ADAL" clId="{CFD42423-3D5A-4C61-97C2-C94AC0AA79A4}" dt="2023-07-16T22:41:31.724" v="5552" actId="1036"/>
          <ac:spMkLst>
            <pc:docMk/>
            <pc:sldMk cId="1314759468" sldId="339"/>
            <ac:spMk id="22" creationId="{018015EF-C3D5-2E5D-C067-BDFD7FDDAA76}"/>
          </ac:spMkLst>
        </pc:spChg>
        <pc:spChg chg="mod">
          <ac:chgData name="Wolfset, Beth" userId="86b8b82c-8ceb-4e02-b23c-a3faf7baa3b3" providerId="ADAL" clId="{CFD42423-3D5A-4C61-97C2-C94AC0AA79A4}" dt="2023-07-06T20:55:08.448" v="3632"/>
          <ac:spMkLst>
            <pc:docMk/>
            <pc:sldMk cId="1314759468" sldId="339"/>
            <ac:spMk id="24" creationId="{5AAAF0D5-09AD-9B96-FF68-43741D2224BE}"/>
          </ac:spMkLst>
        </pc:spChg>
      </pc:sldChg>
      <pc:sldChg chg="modSp mod modNotesTx">
        <pc:chgData name="Wolfset, Beth" userId="86b8b82c-8ceb-4e02-b23c-a3faf7baa3b3" providerId="ADAL" clId="{CFD42423-3D5A-4C61-97C2-C94AC0AA79A4}" dt="2023-07-20T20:44:57.998" v="5752" actId="20577"/>
        <pc:sldMkLst>
          <pc:docMk/>
          <pc:sldMk cId="4013443223" sldId="340"/>
        </pc:sldMkLst>
        <pc:spChg chg="mod">
          <ac:chgData name="Wolfset, Beth" userId="86b8b82c-8ceb-4e02-b23c-a3faf7baa3b3" providerId="ADAL" clId="{CFD42423-3D5A-4C61-97C2-C94AC0AA79A4}" dt="2023-07-06T20:52:59.133" v="3627" actId="33553"/>
          <ac:spMkLst>
            <pc:docMk/>
            <pc:sldMk cId="4013443223" sldId="340"/>
            <ac:spMk id="5" creationId="{AAD79B7C-34C8-C854-62E8-5711759508F8}"/>
          </ac:spMkLst>
        </pc:spChg>
        <pc:spChg chg="mod">
          <ac:chgData name="Wolfset, Beth" userId="86b8b82c-8ceb-4e02-b23c-a3faf7baa3b3" providerId="ADAL" clId="{CFD42423-3D5A-4C61-97C2-C94AC0AA79A4}" dt="2023-07-14T17:07:53.147" v="4565" actId="14100"/>
          <ac:spMkLst>
            <pc:docMk/>
            <pc:sldMk cId="4013443223" sldId="340"/>
            <ac:spMk id="6" creationId="{76B0A338-C442-F6FA-4D76-267C82253155}"/>
          </ac:spMkLst>
        </pc:spChg>
        <pc:cxnChg chg="mod">
          <ac:chgData name="Wolfset, Beth" userId="86b8b82c-8ceb-4e02-b23c-a3faf7baa3b3" providerId="ADAL" clId="{CFD42423-3D5A-4C61-97C2-C94AC0AA79A4}" dt="2023-07-14T21:41:50.658" v="5417" actId="1038"/>
          <ac:cxnSpMkLst>
            <pc:docMk/>
            <pc:sldMk cId="4013443223" sldId="340"/>
            <ac:cxnSpMk id="8" creationId="{F6C5A3F5-5634-2331-585A-99D6B2D8B34A}"/>
          </ac:cxnSpMkLst>
        </pc:cxnChg>
      </pc:sldChg>
      <pc:sldChg chg="modSp mod modNotesTx">
        <pc:chgData name="Wolfset, Beth" userId="86b8b82c-8ceb-4e02-b23c-a3faf7baa3b3" providerId="ADAL" clId="{CFD42423-3D5A-4C61-97C2-C94AC0AA79A4}" dt="2023-08-07T20:33:08.165" v="6514" actId="6549"/>
        <pc:sldMkLst>
          <pc:docMk/>
          <pc:sldMk cId="3964860950" sldId="341"/>
        </pc:sldMkLst>
        <pc:spChg chg="mod">
          <ac:chgData name="Wolfset, Beth" userId="86b8b82c-8ceb-4e02-b23c-a3faf7baa3b3" providerId="ADAL" clId="{CFD42423-3D5A-4C61-97C2-C94AC0AA79A4}" dt="2023-07-06T17:02:41.740" v="1540" actId="20577"/>
          <ac:spMkLst>
            <pc:docMk/>
            <pc:sldMk cId="3964860950" sldId="341"/>
            <ac:spMk id="3" creationId="{1B72E5C3-BCF0-4E02-586B-71676DF45762}"/>
          </ac:spMkLst>
        </pc:spChg>
        <pc:spChg chg="mod">
          <ac:chgData name="Wolfset, Beth" userId="86b8b82c-8ceb-4e02-b23c-a3faf7baa3b3" providerId="ADAL" clId="{CFD42423-3D5A-4C61-97C2-C94AC0AA79A4}" dt="2023-07-06T20:49:09.848" v="3621" actId="33553"/>
          <ac:spMkLst>
            <pc:docMk/>
            <pc:sldMk cId="3964860950" sldId="341"/>
            <ac:spMk id="5" creationId="{AAD79B7C-34C8-C854-62E8-5711759508F8}"/>
          </ac:spMkLst>
        </pc:spChg>
        <pc:spChg chg="mod">
          <ac:chgData name="Wolfset, Beth" userId="86b8b82c-8ceb-4e02-b23c-a3faf7baa3b3" providerId="ADAL" clId="{CFD42423-3D5A-4C61-97C2-C94AC0AA79A4}" dt="2023-08-07T20:33:08.165" v="6514" actId="6549"/>
          <ac:spMkLst>
            <pc:docMk/>
            <pc:sldMk cId="3964860950" sldId="341"/>
            <ac:spMk id="6" creationId="{76B0A338-C442-F6FA-4D76-267C82253155}"/>
          </ac:spMkLst>
        </pc:spChg>
        <pc:cxnChg chg="mod">
          <ac:chgData name="Wolfset, Beth" userId="86b8b82c-8ceb-4e02-b23c-a3faf7baa3b3" providerId="ADAL" clId="{CFD42423-3D5A-4C61-97C2-C94AC0AA79A4}" dt="2023-07-14T21:38:41.019" v="5376" actId="14100"/>
          <ac:cxnSpMkLst>
            <pc:docMk/>
            <pc:sldMk cId="3964860950" sldId="341"/>
            <ac:cxnSpMk id="8" creationId="{F6C5A3F5-5634-2331-585A-99D6B2D8B34A}"/>
          </ac:cxnSpMkLst>
        </pc:cxnChg>
      </pc:sldChg>
      <pc:sldChg chg="addSp delSp modSp mod ord delAnim modAnim modNotesTx">
        <pc:chgData name="Wolfset, Beth" userId="86b8b82c-8ceb-4e02-b23c-a3faf7baa3b3" providerId="ADAL" clId="{CFD42423-3D5A-4C61-97C2-C94AC0AA79A4}" dt="2023-08-07T23:10:37.529" v="6612" actId="14100"/>
        <pc:sldMkLst>
          <pc:docMk/>
          <pc:sldMk cId="1580561542" sldId="342"/>
        </pc:sldMkLst>
        <pc:spChg chg="del mod">
          <ac:chgData name="Wolfset, Beth" userId="86b8b82c-8ceb-4e02-b23c-a3faf7baa3b3" providerId="ADAL" clId="{CFD42423-3D5A-4C61-97C2-C94AC0AA79A4}" dt="2023-07-06T20:40:27.439" v="3594" actId="478"/>
          <ac:spMkLst>
            <pc:docMk/>
            <pc:sldMk cId="1580561542" sldId="342"/>
            <ac:spMk id="2" creationId="{B8288998-F673-9B74-C4C6-0A3009A31F31}"/>
          </ac:spMkLst>
        </pc:spChg>
        <pc:spChg chg="add del mod">
          <ac:chgData name="Wolfset, Beth" userId="86b8b82c-8ceb-4e02-b23c-a3faf7baa3b3" providerId="ADAL" clId="{CFD42423-3D5A-4C61-97C2-C94AC0AA79A4}" dt="2023-07-21T00:48:26.946" v="5999" actId="478"/>
          <ac:spMkLst>
            <pc:docMk/>
            <pc:sldMk cId="1580561542" sldId="342"/>
            <ac:spMk id="3" creationId="{64F14ECE-F039-83DC-8EC5-10B8CECDF4D2}"/>
          </ac:spMkLst>
        </pc:spChg>
        <pc:spChg chg="del mod">
          <ac:chgData name="Wolfset, Beth" userId="86b8b82c-8ceb-4e02-b23c-a3faf7baa3b3" providerId="ADAL" clId="{CFD42423-3D5A-4C61-97C2-C94AC0AA79A4}" dt="2023-07-14T16:32:44.923" v="3678" actId="478"/>
          <ac:spMkLst>
            <pc:docMk/>
            <pc:sldMk cId="1580561542" sldId="342"/>
            <ac:spMk id="3" creationId="{D811A289-5F9D-86A5-3EAC-B6E4A5DC4977}"/>
          </ac:spMkLst>
        </pc:spChg>
        <pc:spChg chg="del mod">
          <ac:chgData name="Wolfset, Beth" userId="86b8b82c-8ceb-4e02-b23c-a3faf7baa3b3" providerId="ADAL" clId="{CFD42423-3D5A-4C61-97C2-C94AC0AA79A4}" dt="2023-07-14T16:32:44.924" v="3680"/>
          <ac:spMkLst>
            <pc:docMk/>
            <pc:sldMk cId="1580561542" sldId="342"/>
            <ac:spMk id="4" creationId="{1495F04C-8955-8BC8-230C-B992C1E6DC44}"/>
          </ac:spMkLst>
        </pc:spChg>
        <pc:spChg chg="add del mod">
          <ac:chgData name="Wolfset, Beth" userId="86b8b82c-8ceb-4e02-b23c-a3faf7baa3b3" providerId="ADAL" clId="{CFD42423-3D5A-4C61-97C2-C94AC0AA79A4}" dt="2023-07-21T00:34:41.967" v="5939" actId="478"/>
          <ac:spMkLst>
            <pc:docMk/>
            <pc:sldMk cId="1580561542" sldId="342"/>
            <ac:spMk id="5" creationId="{135E7C12-66E3-1ED6-6FA2-41EC8A86140C}"/>
          </ac:spMkLst>
        </pc:spChg>
        <pc:spChg chg="mod">
          <ac:chgData name="Wolfset, Beth" userId="86b8b82c-8ceb-4e02-b23c-a3faf7baa3b3" providerId="ADAL" clId="{CFD42423-3D5A-4C61-97C2-C94AC0AA79A4}" dt="2023-08-07T23:10:37.529" v="6612" actId="14100"/>
          <ac:spMkLst>
            <pc:docMk/>
            <pc:sldMk cId="1580561542" sldId="342"/>
            <ac:spMk id="20" creationId="{E64A3A17-5B6A-C9F9-A3BC-94786D9B5D2D}"/>
          </ac:spMkLst>
        </pc:spChg>
        <pc:spChg chg="mod">
          <ac:chgData name="Wolfset, Beth" userId="86b8b82c-8ceb-4e02-b23c-a3faf7baa3b3" providerId="ADAL" clId="{CFD42423-3D5A-4C61-97C2-C94AC0AA79A4}" dt="2023-07-14T16:33:45.530" v="3691" actId="1036"/>
          <ac:spMkLst>
            <pc:docMk/>
            <pc:sldMk cId="1580561542" sldId="342"/>
            <ac:spMk id="21" creationId="{B1676261-4D6B-3AC9-65D8-AEB860F189A7}"/>
          </ac:spMkLst>
        </pc:spChg>
        <pc:spChg chg="mod">
          <ac:chgData name="Wolfset, Beth" userId="86b8b82c-8ceb-4e02-b23c-a3faf7baa3b3" providerId="ADAL" clId="{CFD42423-3D5A-4C61-97C2-C94AC0AA79A4}" dt="2023-07-14T16:33:45.530" v="3691" actId="1036"/>
          <ac:spMkLst>
            <pc:docMk/>
            <pc:sldMk cId="1580561542" sldId="342"/>
            <ac:spMk id="22" creationId="{018015EF-C3D5-2E5D-C067-BDFD7FDDAA76}"/>
          </ac:spMkLst>
        </pc:spChg>
        <pc:spChg chg="mod">
          <ac:chgData name="Wolfset, Beth" userId="86b8b82c-8ceb-4e02-b23c-a3faf7baa3b3" providerId="ADAL" clId="{CFD42423-3D5A-4C61-97C2-C94AC0AA79A4}" dt="2023-07-14T19:29:07.584" v="4913" actId="1037"/>
          <ac:spMkLst>
            <pc:docMk/>
            <pc:sldMk cId="1580561542" sldId="342"/>
            <ac:spMk id="24" creationId="{5AAAF0D5-09AD-9B96-FF68-43741D2224BE}"/>
          </ac:spMkLst>
        </pc:spChg>
      </pc:sldChg>
      <pc:sldChg chg="delSp modSp mod modAnim modNotesTx">
        <pc:chgData name="Wolfset, Beth" userId="86b8b82c-8ceb-4e02-b23c-a3faf7baa3b3" providerId="ADAL" clId="{CFD42423-3D5A-4C61-97C2-C94AC0AA79A4}" dt="2023-08-07T23:11:25.662" v="6617"/>
        <pc:sldMkLst>
          <pc:docMk/>
          <pc:sldMk cId="3713015525" sldId="343"/>
        </pc:sldMkLst>
        <pc:spChg chg="del mod">
          <ac:chgData name="Wolfset, Beth" userId="86b8b82c-8ceb-4e02-b23c-a3faf7baa3b3" providerId="ADAL" clId="{CFD42423-3D5A-4C61-97C2-C94AC0AA79A4}" dt="2023-07-14T16:30:19.007" v="3658"/>
          <ac:spMkLst>
            <pc:docMk/>
            <pc:sldMk cId="3713015525" sldId="343"/>
            <ac:spMk id="2" creationId="{28266166-800D-733B-5008-236E5B1F9E40}"/>
          </ac:spMkLst>
        </pc:spChg>
        <pc:spChg chg="mod">
          <ac:chgData name="Wolfset, Beth" userId="86b8b82c-8ceb-4e02-b23c-a3faf7baa3b3" providerId="ADAL" clId="{CFD42423-3D5A-4C61-97C2-C94AC0AA79A4}" dt="2023-08-07T23:10:47.762" v="6613" actId="255"/>
          <ac:spMkLst>
            <pc:docMk/>
            <pc:sldMk cId="3713015525" sldId="343"/>
            <ac:spMk id="20" creationId="{E64A3A17-5B6A-C9F9-A3BC-94786D9B5D2D}"/>
          </ac:spMkLst>
        </pc:spChg>
        <pc:spChg chg="mod">
          <ac:chgData name="Wolfset, Beth" userId="86b8b82c-8ceb-4e02-b23c-a3faf7baa3b3" providerId="ADAL" clId="{CFD42423-3D5A-4C61-97C2-C94AC0AA79A4}" dt="2023-07-16T22:44:48.466" v="5581" actId="1036"/>
          <ac:spMkLst>
            <pc:docMk/>
            <pc:sldMk cId="3713015525" sldId="343"/>
            <ac:spMk id="21" creationId="{B1676261-4D6B-3AC9-65D8-AEB860F189A7}"/>
          </ac:spMkLst>
        </pc:spChg>
        <pc:spChg chg="mod">
          <ac:chgData name="Wolfset, Beth" userId="86b8b82c-8ceb-4e02-b23c-a3faf7baa3b3" providerId="ADAL" clId="{CFD42423-3D5A-4C61-97C2-C94AC0AA79A4}" dt="2023-07-16T22:44:48.466" v="5581" actId="1036"/>
          <ac:spMkLst>
            <pc:docMk/>
            <pc:sldMk cId="3713015525" sldId="343"/>
            <ac:spMk id="22" creationId="{018015EF-C3D5-2E5D-C067-BDFD7FDDAA76}"/>
          </ac:spMkLst>
        </pc:spChg>
        <pc:spChg chg="mod">
          <ac:chgData name="Wolfset, Beth" userId="86b8b82c-8ceb-4e02-b23c-a3faf7baa3b3" providerId="ADAL" clId="{CFD42423-3D5A-4C61-97C2-C94AC0AA79A4}" dt="2023-07-14T19:29:45.223" v="4951" actId="1035"/>
          <ac:spMkLst>
            <pc:docMk/>
            <pc:sldMk cId="3713015525" sldId="343"/>
            <ac:spMk id="24" creationId="{5AAAF0D5-09AD-9B96-FF68-43741D2224BE}"/>
          </ac:spMkLst>
        </pc:spChg>
      </pc:sldChg>
      <pc:sldChg chg="addSp modSp mod modNotesTx">
        <pc:chgData name="Wolfset, Beth" userId="86b8b82c-8ceb-4e02-b23c-a3faf7baa3b3" providerId="ADAL" clId="{CFD42423-3D5A-4C61-97C2-C94AC0AA79A4}" dt="2023-07-20T20:49:21.870" v="5804" actId="20577"/>
        <pc:sldMkLst>
          <pc:docMk/>
          <pc:sldMk cId="4021278948" sldId="344"/>
        </pc:sldMkLst>
        <pc:spChg chg="add mod">
          <ac:chgData name="Wolfset, Beth" userId="86b8b82c-8ceb-4e02-b23c-a3faf7baa3b3" providerId="ADAL" clId="{CFD42423-3D5A-4C61-97C2-C94AC0AA79A4}" dt="2023-07-20T20:47:05.151" v="5772" actId="14100"/>
          <ac:spMkLst>
            <pc:docMk/>
            <pc:sldMk cId="4021278948" sldId="344"/>
            <ac:spMk id="3" creationId="{DAE7FFD2-8D17-EDDE-1777-232EB41567A5}"/>
          </ac:spMkLst>
        </pc:spChg>
        <pc:spChg chg="mod">
          <ac:chgData name="Wolfset, Beth" userId="86b8b82c-8ceb-4e02-b23c-a3faf7baa3b3" providerId="ADAL" clId="{CFD42423-3D5A-4C61-97C2-C94AC0AA79A4}" dt="2023-07-06T20:45:51.004" v="3619" actId="33553"/>
          <ac:spMkLst>
            <pc:docMk/>
            <pc:sldMk cId="4021278948" sldId="344"/>
            <ac:spMk id="5" creationId="{AAD79B7C-34C8-C854-62E8-5711759508F8}"/>
          </ac:spMkLst>
        </pc:spChg>
        <pc:spChg chg="mod">
          <ac:chgData name="Wolfset, Beth" userId="86b8b82c-8ceb-4e02-b23c-a3faf7baa3b3" providerId="ADAL" clId="{CFD42423-3D5A-4C61-97C2-C94AC0AA79A4}" dt="2023-07-16T22:44:59.622" v="5582" actId="12"/>
          <ac:spMkLst>
            <pc:docMk/>
            <pc:sldMk cId="4021278948" sldId="344"/>
            <ac:spMk id="6" creationId="{76B0A338-C442-F6FA-4D76-267C82253155}"/>
          </ac:spMkLst>
        </pc:spChg>
        <pc:cxnChg chg="mod">
          <ac:chgData name="Wolfset, Beth" userId="86b8b82c-8ceb-4e02-b23c-a3faf7baa3b3" providerId="ADAL" clId="{CFD42423-3D5A-4C61-97C2-C94AC0AA79A4}" dt="2023-07-14T21:42:45.867" v="5428" actId="1036"/>
          <ac:cxnSpMkLst>
            <pc:docMk/>
            <pc:sldMk cId="4021278948" sldId="344"/>
            <ac:cxnSpMk id="8" creationId="{F6C5A3F5-5634-2331-585A-99D6B2D8B34A}"/>
          </ac:cxnSpMkLst>
        </pc:cxnChg>
      </pc:sldChg>
      <pc:sldChg chg="addSp delSp modSp mod">
        <pc:chgData name="Wolfset, Beth" userId="86b8b82c-8ceb-4e02-b23c-a3faf7baa3b3" providerId="ADAL" clId="{CFD42423-3D5A-4C61-97C2-C94AC0AA79A4}" dt="2023-08-07T23:34:05.855" v="6749" actId="554"/>
        <pc:sldMkLst>
          <pc:docMk/>
          <pc:sldMk cId="4282863404" sldId="345"/>
        </pc:sldMkLst>
        <pc:spChg chg="mod">
          <ac:chgData name="Wolfset, Beth" userId="86b8b82c-8ceb-4e02-b23c-a3faf7baa3b3" providerId="ADAL" clId="{CFD42423-3D5A-4C61-97C2-C94AC0AA79A4}" dt="2023-07-14T17:11:33.477" v="4613" actId="1076"/>
          <ac:spMkLst>
            <pc:docMk/>
            <pc:sldMk cId="4282863404" sldId="345"/>
            <ac:spMk id="2" creationId="{B63DEEB6-16DB-CDC1-9A9A-A0805A6063B0}"/>
          </ac:spMkLst>
        </pc:spChg>
        <pc:spChg chg="add del mod">
          <ac:chgData name="Wolfset, Beth" userId="86b8b82c-8ceb-4e02-b23c-a3faf7baa3b3" providerId="ADAL" clId="{CFD42423-3D5A-4C61-97C2-C94AC0AA79A4}" dt="2023-07-16T22:45:19.943" v="5583" actId="478"/>
          <ac:spMkLst>
            <pc:docMk/>
            <pc:sldMk cId="4282863404" sldId="345"/>
            <ac:spMk id="3" creationId="{913DC3C7-CF59-298F-2C1C-A3C7782BB404}"/>
          </ac:spMkLst>
        </pc:spChg>
        <pc:spChg chg="mod">
          <ac:chgData name="Wolfset, Beth" userId="86b8b82c-8ceb-4e02-b23c-a3faf7baa3b3" providerId="ADAL" clId="{CFD42423-3D5A-4C61-97C2-C94AC0AA79A4}" dt="2023-08-07T23:34:05.855" v="6749" actId="554"/>
          <ac:spMkLst>
            <pc:docMk/>
            <pc:sldMk cId="4282863404" sldId="345"/>
            <ac:spMk id="5" creationId="{AAD79B7C-34C8-C854-62E8-5711759508F8}"/>
          </ac:spMkLst>
        </pc:spChg>
        <pc:spChg chg="add mod">
          <ac:chgData name="Wolfset, Beth" userId="86b8b82c-8ceb-4e02-b23c-a3faf7baa3b3" providerId="ADAL" clId="{CFD42423-3D5A-4C61-97C2-C94AC0AA79A4}" dt="2023-08-07T23:34:05.855" v="6749" actId="554"/>
          <ac:spMkLst>
            <pc:docMk/>
            <pc:sldMk cId="4282863404" sldId="345"/>
            <ac:spMk id="7" creationId="{C5B637C0-7F60-F622-1503-C452E80339D2}"/>
          </ac:spMkLst>
        </pc:spChg>
        <pc:picChg chg="add mod">
          <ac:chgData name="Wolfset, Beth" userId="86b8b82c-8ceb-4e02-b23c-a3faf7baa3b3" providerId="ADAL" clId="{CFD42423-3D5A-4C61-97C2-C94AC0AA79A4}" dt="2023-08-07T23:32:33.297" v="6744" actId="1076"/>
          <ac:picMkLst>
            <pc:docMk/>
            <pc:sldMk cId="4282863404" sldId="345"/>
            <ac:picMk id="4" creationId="{BCCB0FA2-0166-9C1F-97E5-69DDC64B4227}"/>
          </ac:picMkLst>
        </pc:picChg>
        <pc:picChg chg="add mod">
          <ac:chgData name="Wolfset, Beth" userId="86b8b82c-8ceb-4e02-b23c-a3faf7baa3b3" providerId="ADAL" clId="{CFD42423-3D5A-4C61-97C2-C94AC0AA79A4}" dt="2023-08-07T23:28:12.149" v="6704" actId="1036"/>
          <ac:picMkLst>
            <pc:docMk/>
            <pc:sldMk cId="4282863404" sldId="345"/>
            <ac:picMk id="10" creationId="{AD42F724-7DB3-8F5D-2F20-0908556D4319}"/>
          </ac:picMkLst>
        </pc:picChg>
        <pc:cxnChg chg="mod">
          <ac:chgData name="Wolfset, Beth" userId="86b8b82c-8ceb-4e02-b23c-a3faf7baa3b3" providerId="ADAL" clId="{CFD42423-3D5A-4C61-97C2-C94AC0AA79A4}" dt="2023-07-14T21:44:47.923" v="5448" actId="14100"/>
          <ac:cxnSpMkLst>
            <pc:docMk/>
            <pc:sldMk cId="4282863404" sldId="345"/>
            <ac:cxnSpMk id="8" creationId="{F6C5A3F5-5634-2331-585A-99D6B2D8B34A}"/>
          </ac:cxnSpMkLst>
        </pc:cxnChg>
      </pc:sldChg>
      <pc:sldChg chg="addSp modSp new mod ord">
        <pc:chgData name="Wolfset, Beth" userId="86b8b82c-8ceb-4e02-b23c-a3faf7baa3b3" providerId="ADAL" clId="{CFD42423-3D5A-4C61-97C2-C94AC0AA79A4}" dt="2023-07-14T21:41:28.956" v="5411" actId="552"/>
        <pc:sldMkLst>
          <pc:docMk/>
          <pc:sldMk cId="3910720012" sldId="346"/>
        </pc:sldMkLst>
        <pc:spChg chg="mod">
          <ac:chgData name="Wolfset, Beth" userId="86b8b82c-8ceb-4e02-b23c-a3faf7baa3b3" providerId="ADAL" clId="{CFD42423-3D5A-4C61-97C2-C94AC0AA79A4}" dt="2023-07-14T21:41:02.269" v="5408" actId="552"/>
          <ac:spMkLst>
            <pc:docMk/>
            <pc:sldMk cId="3910720012" sldId="346"/>
            <ac:spMk id="2" creationId="{8C5FC867-1D1A-C11F-DBE4-78174C3E8BD0}"/>
          </ac:spMkLst>
        </pc:spChg>
        <pc:spChg chg="mod">
          <ac:chgData name="Wolfset, Beth" userId="86b8b82c-8ceb-4e02-b23c-a3faf7baa3b3" providerId="ADAL" clId="{CFD42423-3D5A-4C61-97C2-C94AC0AA79A4}" dt="2023-07-14T21:41:28.956" v="5411" actId="552"/>
          <ac:spMkLst>
            <pc:docMk/>
            <pc:sldMk cId="3910720012" sldId="346"/>
            <ac:spMk id="3" creationId="{F7E1D475-885E-9568-7517-48FAF43E24F7}"/>
          </ac:spMkLst>
        </pc:spChg>
        <pc:spChg chg="add mod">
          <ac:chgData name="Wolfset, Beth" userId="86b8b82c-8ceb-4e02-b23c-a3faf7baa3b3" providerId="ADAL" clId="{CFD42423-3D5A-4C61-97C2-C94AC0AA79A4}" dt="2023-07-14T21:41:02.269" v="5408" actId="552"/>
          <ac:spMkLst>
            <pc:docMk/>
            <pc:sldMk cId="3910720012" sldId="346"/>
            <ac:spMk id="5" creationId="{3A29B944-7C46-FB5A-DD6A-617147049DC6}"/>
          </ac:spMkLst>
        </pc:spChg>
        <pc:spChg chg="add mod">
          <ac:chgData name="Wolfset, Beth" userId="86b8b82c-8ceb-4e02-b23c-a3faf7baa3b3" providerId="ADAL" clId="{CFD42423-3D5A-4C61-97C2-C94AC0AA79A4}" dt="2023-07-14T21:41:28.956" v="5411" actId="552"/>
          <ac:spMkLst>
            <pc:docMk/>
            <pc:sldMk cId="3910720012" sldId="346"/>
            <ac:spMk id="6" creationId="{3BBD8E02-DC1B-A9AD-4B5B-A15CF4283FD6}"/>
          </ac:spMkLst>
        </pc:spChg>
        <pc:cxnChg chg="add mod">
          <ac:chgData name="Wolfset, Beth" userId="86b8b82c-8ceb-4e02-b23c-a3faf7baa3b3" providerId="ADAL" clId="{CFD42423-3D5A-4C61-97C2-C94AC0AA79A4}" dt="2023-07-14T21:41:02.269" v="5408" actId="552"/>
          <ac:cxnSpMkLst>
            <pc:docMk/>
            <pc:sldMk cId="3910720012" sldId="346"/>
            <ac:cxnSpMk id="4" creationId="{907FDF21-9BBD-3D55-E7B7-B17937780F9E}"/>
          </ac:cxnSpMkLst>
        </pc:cxnChg>
        <pc:cxnChg chg="add mod">
          <ac:chgData name="Wolfset, Beth" userId="86b8b82c-8ceb-4e02-b23c-a3faf7baa3b3" providerId="ADAL" clId="{CFD42423-3D5A-4C61-97C2-C94AC0AA79A4}" dt="2023-07-14T21:41:02.269" v="5408" actId="552"/>
          <ac:cxnSpMkLst>
            <pc:docMk/>
            <pc:sldMk cId="3910720012" sldId="346"/>
            <ac:cxnSpMk id="7" creationId="{27B5D418-70CE-9A56-069B-8141D59BC75D}"/>
          </ac:cxnSpMkLst>
        </pc:cxnChg>
      </pc:sldChg>
      <pc:sldChg chg="addSp modSp new mod modNotesTx">
        <pc:chgData name="Wolfset, Beth" userId="86b8b82c-8ceb-4e02-b23c-a3faf7baa3b3" providerId="ADAL" clId="{CFD42423-3D5A-4C61-97C2-C94AC0AA79A4}" dt="2023-08-07T20:34:49.375" v="6515" actId="1076"/>
        <pc:sldMkLst>
          <pc:docMk/>
          <pc:sldMk cId="4151488785" sldId="347"/>
        </pc:sldMkLst>
        <pc:spChg chg="mod">
          <ac:chgData name="Wolfset, Beth" userId="86b8b82c-8ceb-4e02-b23c-a3faf7baa3b3" providerId="ADAL" clId="{CFD42423-3D5A-4C61-97C2-C94AC0AA79A4}" dt="2023-07-20T21:51:33.493" v="5938" actId="20577"/>
          <ac:spMkLst>
            <pc:docMk/>
            <pc:sldMk cId="4151488785" sldId="347"/>
            <ac:spMk id="2" creationId="{F4F3156F-0123-7B90-6ABF-2285579D1AD3}"/>
          </ac:spMkLst>
        </pc:spChg>
        <pc:spChg chg="mod">
          <ac:chgData name="Wolfset, Beth" userId="86b8b82c-8ceb-4e02-b23c-a3faf7baa3b3" providerId="ADAL" clId="{CFD42423-3D5A-4C61-97C2-C94AC0AA79A4}" dt="2023-07-14T17:09:44.936" v="4569" actId="255"/>
          <ac:spMkLst>
            <pc:docMk/>
            <pc:sldMk cId="4151488785" sldId="347"/>
            <ac:spMk id="3" creationId="{041E7C8C-3C00-4AF6-215A-D4EF3E7C6215}"/>
          </ac:spMkLst>
        </pc:spChg>
        <pc:spChg chg="add mod">
          <ac:chgData name="Wolfset, Beth" userId="86b8b82c-8ceb-4e02-b23c-a3faf7baa3b3" providerId="ADAL" clId="{CFD42423-3D5A-4C61-97C2-C94AC0AA79A4}" dt="2023-07-06T17:56:46.791" v="3592" actId="1076"/>
          <ac:spMkLst>
            <pc:docMk/>
            <pc:sldMk cId="4151488785" sldId="347"/>
            <ac:spMk id="4" creationId="{796DE5A2-D0E1-A45A-42F7-80EC97D1418D}"/>
          </ac:spMkLst>
        </pc:spChg>
        <pc:spChg chg="mod">
          <ac:chgData name="Wolfset, Beth" userId="86b8b82c-8ceb-4e02-b23c-a3faf7baa3b3" providerId="ADAL" clId="{CFD42423-3D5A-4C61-97C2-C94AC0AA79A4}" dt="2023-08-07T20:34:49.375" v="6515" actId="1076"/>
          <ac:spMkLst>
            <pc:docMk/>
            <pc:sldMk cId="4151488785" sldId="347"/>
            <ac:spMk id="6" creationId="{D0AADE4C-A4A5-9087-80F5-CC9AF60B3984}"/>
          </ac:spMkLst>
        </pc:spChg>
        <pc:cxnChg chg="add mod">
          <ac:chgData name="Wolfset, Beth" userId="86b8b82c-8ceb-4e02-b23c-a3faf7baa3b3" providerId="ADAL" clId="{CFD42423-3D5A-4C61-97C2-C94AC0AA79A4}" dt="2023-07-14T21:43:59.236" v="5440" actId="1038"/>
          <ac:cxnSpMkLst>
            <pc:docMk/>
            <pc:sldMk cId="4151488785" sldId="347"/>
            <ac:cxnSpMk id="5" creationId="{C6C18D31-D0BE-2D4C-531A-EDA1B2A3D66F}"/>
          </ac:cxnSpMkLst>
        </pc:cxnChg>
      </pc:sldChg>
      <pc:sldChg chg="addSp modSp new mod modNotesTx">
        <pc:chgData name="Wolfset, Beth" userId="86b8b82c-8ceb-4e02-b23c-a3faf7baa3b3" providerId="ADAL" clId="{CFD42423-3D5A-4C61-97C2-C94AC0AA79A4}" dt="2023-08-07T20:42:46.743" v="6555" actId="20577"/>
        <pc:sldMkLst>
          <pc:docMk/>
          <pc:sldMk cId="3006203672" sldId="348"/>
        </pc:sldMkLst>
        <pc:spChg chg="mod">
          <ac:chgData name="Wolfset, Beth" userId="86b8b82c-8ceb-4e02-b23c-a3faf7baa3b3" providerId="ADAL" clId="{CFD42423-3D5A-4C61-97C2-C94AC0AA79A4}" dt="2023-07-14T21:43:22.666" v="5433" actId="552"/>
          <ac:spMkLst>
            <pc:docMk/>
            <pc:sldMk cId="3006203672" sldId="348"/>
            <ac:spMk id="2" creationId="{7359ED7B-9336-24FB-AD5B-7E13713B343E}"/>
          </ac:spMkLst>
        </pc:spChg>
        <pc:spChg chg="mod">
          <ac:chgData name="Wolfset, Beth" userId="86b8b82c-8ceb-4e02-b23c-a3faf7baa3b3" providerId="ADAL" clId="{CFD42423-3D5A-4C61-97C2-C94AC0AA79A4}" dt="2023-07-20T21:49:10.457" v="5927" actId="14100"/>
          <ac:spMkLst>
            <pc:docMk/>
            <pc:sldMk cId="3006203672" sldId="348"/>
            <ac:spMk id="3" creationId="{4DE822C9-E98A-4655-A1D0-9075B06B8243}"/>
          </ac:spMkLst>
        </pc:spChg>
        <pc:cxnChg chg="add mod">
          <ac:chgData name="Wolfset, Beth" userId="86b8b82c-8ceb-4e02-b23c-a3faf7baa3b3" providerId="ADAL" clId="{CFD42423-3D5A-4C61-97C2-C94AC0AA79A4}" dt="2023-07-14T21:43:22.666" v="5433" actId="552"/>
          <ac:cxnSpMkLst>
            <pc:docMk/>
            <pc:sldMk cId="3006203672" sldId="348"/>
            <ac:cxnSpMk id="4" creationId="{704CE9BE-DB73-9B87-AA97-ED6B7719AA79}"/>
          </ac:cxnSpMkLst>
        </pc:cxnChg>
      </pc:sldChg>
      <pc:sldChg chg="addSp delSp modSp add mod setBg modClrScheme replTag chgLayout">
        <pc:chgData name="Wolfset, Beth" userId="86b8b82c-8ceb-4e02-b23c-a3faf7baa3b3" providerId="ADAL" clId="{CFD42423-3D5A-4C61-97C2-C94AC0AA79A4}" dt="2023-07-21T00:52:30.562" v="6079" actId="166"/>
        <pc:sldMkLst>
          <pc:docMk/>
          <pc:sldMk cId="1439681981" sldId="349"/>
        </pc:sldMkLst>
        <pc:spChg chg="add mod replST">
          <ac:chgData name="Wolfset, Beth" userId="86b8b82c-8ceb-4e02-b23c-a3faf7baa3b3" providerId="ADAL" clId="{CFD42423-3D5A-4C61-97C2-C94AC0AA79A4}" dt="2023-07-21T00:50:40.863" v="6065"/>
          <ac:spMkLst>
            <pc:docMk/>
            <pc:sldMk cId="1439681981" sldId="349"/>
            <ac:spMk id="6" creationId="{14F25DD8-16A0-7A60-B0D9-2298EFBEF442}"/>
          </ac:spMkLst>
        </pc:spChg>
        <pc:spChg chg="add mod replST">
          <ac:chgData name="Wolfset, Beth" userId="86b8b82c-8ceb-4e02-b23c-a3faf7baa3b3" providerId="ADAL" clId="{CFD42423-3D5A-4C61-97C2-C94AC0AA79A4}" dt="2023-07-21T00:41:23.072" v="5974"/>
          <ac:spMkLst>
            <pc:docMk/>
            <pc:sldMk cId="1439681981" sldId="349"/>
            <ac:spMk id="7" creationId="{7C7C2C51-578F-C637-7042-8E408106BC78}"/>
          </ac:spMkLst>
        </pc:spChg>
        <pc:spChg chg="add del mod ord">
          <ac:chgData name="Wolfset, Beth" userId="86b8b82c-8ceb-4e02-b23c-a3faf7baa3b3" providerId="ADAL" clId="{CFD42423-3D5A-4C61-97C2-C94AC0AA79A4}" dt="2023-07-21T00:48:16.278" v="5998" actId="700"/>
          <ac:spMkLst>
            <pc:docMk/>
            <pc:sldMk cId="1439681981" sldId="349"/>
            <ac:spMk id="10" creationId="{892EDF6E-DD90-25F3-8FD1-7A864A660616}"/>
          </ac:spMkLst>
        </pc:spChg>
        <pc:spChg chg="add del mod ord">
          <ac:chgData name="Wolfset, Beth" userId="86b8b82c-8ceb-4e02-b23c-a3faf7baa3b3" providerId="ADAL" clId="{CFD42423-3D5A-4C61-97C2-C94AC0AA79A4}" dt="2023-07-21T00:48:16.278" v="5998" actId="700"/>
          <ac:spMkLst>
            <pc:docMk/>
            <pc:sldMk cId="1439681981" sldId="349"/>
            <ac:spMk id="11" creationId="{0491B7C1-669B-BBCD-F2B4-1211ADB9C9B4}"/>
          </ac:spMkLst>
        </pc:spChg>
        <pc:spChg chg="add mod ord">
          <ac:chgData name="Wolfset, Beth" userId="86b8b82c-8ceb-4e02-b23c-a3faf7baa3b3" providerId="ADAL" clId="{CFD42423-3D5A-4C61-97C2-C94AC0AA79A4}" dt="2023-07-21T00:52:30.562" v="6079" actId="166"/>
          <ac:spMkLst>
            <pc:docMk/>
            <pc:sldMk cId="1439681981" sldId="349"/>
            <ac:spMk id="12" creationId="{0DD171A3-0CD4-29F3-33A7-D7606D78BB37}"/>
          </ac:spMkLst>
        </pc:spChg>
        <pc:spChg chg="add del mod ord">
          <ac:chgData name="Wolfset, Beth" userId="86b8b82c-8ceb-4e02-b23c-a3faf7baa3b3" providerId="ADAL" clId="{CFD42423-3D5A-4C61-97C2-C94AC0AA79A4}" dt="2023-07-21T00:49:08.762" v="6044" actId="478"/>
          <ac:spMkLst>
            <pc:docMk/>
            <pc:sldMk cId="1439681981" sldId="349"/>
            <ac:spMk id="13" creationId="{D212461F-CACF-A5CA-4D61-052058B65B0A}"/>
          </ac:spMkLst>
        </pc:spChg>
        <pc:spChg chg="add del mod ord">
          <ac:chgData name="Wolfset, Beth" userId="86b8b82c-8ceb-4e02-b23c-a3faf7baa3b3" providerId="ADAL" clId="{CFD42423-3D5A-4C61-97C2-C94AC0AA79A4}" dt="2023-07-21T00:51:38.530" v="6073" actId="478"/>
          <ac:spMkLst>
            <pc:docMk/>
            <pc:sldMk cId="1439681981" sldId="349"/>
            <ac:spMk id="18" creationId="{89743428-CF6D-32D4-92E9-141A3C1F273B}"/>
          </ac:spMkLst>
        </pc:spChg>
        <pc:picChg chg="add mod replST">
          <ac:chgData name="Wolfset, Beth" userId="86b8b82c-8ceb-4e02-b23c-a3faf7baa3b3" providerId="ADAL" clId="{CFD42423-3D5A-4C61-97C2-C94AC0AA79A4}" dt="2023-07-21T00:48:44.717" v="6001" actId="1076"/>
          <ac:picMkLst>
            <pc:docMk/>
            <pc:sldMk cId="1439681981" sldId="349"/>
            <ac:picMk id="3" creationId="{289F3139-12DA-E181-60DD-FD14A1C3E25D}"/>
          </ac:picMkLst>
        </pc:picChg>
        <pc:picChg chg="add del mod replST">
          <ac:chgData name="Wolfset, Beth" userId="86b8b82c-8ceb-4e02-b23c-a3faf7baa3b3" providerId="ADAL" clId="{CFD42423-3D5A-4C61-97C2-C94AC0AA79A4}" dt="2023-07-21T00:45:17.143" v="5987"/>
          <ac:picMkLst>
            <pc:docMk/>
            <pc:sldMk cId="1439681981" sldId="349"/>
            <ac:picMk id="5" creationId="{D04EF6EA-1F90-4A80-13B6-CD3B6DA87218}"/>
          </ac:picMkLst>
        </pc:picChg>
        <pc:picChg chg="add del mod replST">
          <ac:chgData name="Wolfset, Beth" userId="86b8b82c-8ceb-4e02-b23c-a3faf7baa3b3" providerId="ADAL" clId="{CFD42423-3D5A-4C61-97C2-C94AC0AA79A4}" dt="2023-07-21T00:50:03.953" v="6057"/>
          <ac:picMkLst>
            <pc:docMk/>
            <pc:sldMk cId="1439681981" sldId="349"/>
            <ac:picMk id="9" creationId="{A96B3800-5444-BCC9-8965-DC2DA2C88538}"/>
          </ac:picMkLst>
        </pc:picChg>
        <pc:picChg chg="add del mod replST">
          <ac:chgData name="Wolfset, Beth" userId="86b8b82c-8ceb-4e02-b23c-a3faf7baa3b3" providerId="ADAL" clId="{CFD42423-3D5A-4C61-97C2-C94AC0AA79A4}" dt="2023-07-21T00:50:40.879" v="6067"/>
          <ac:picMkLst>
            <pc:docMk/>
            <pc:sldMk cId="1439681981" sldId="349"/>
            <ac:picMk id="15" creationId="{74875EA9-B8B4-30DB-25FB-DCA60B04CEAC}"/>
          </ac:picMkLst>
        </pc:picChg>
        <pc:picChg chg="add mod replST">
          <ac:chgData name="Wolfset, Beth" userId="86b8b82c-8ceb-4e02-b23c-a3faf7baa3b3" providerId="ADAL" clId="{CFD42423-3D5A-4C61-97C2-C94AC0AA79A4}" dt="2023-07-21T00:50:40.955" v="6071"/>
          <ac:picMkLst>
            <pc:docMk/>
            <pc:sldMk cId="1439681981" sldId="349"/>
            <ac:picMk id="17" creationId="{DC911C4E-4D70-F972-9C48-D58DDCE80F72}"/>
          </ac:picMkLst>
        </pc:picChg>
        <pc:picChg chg="add mod">
          <ac:chgData name="Wolfset, Beth" userId="86b8b82c-8ceb-4e02-b23c-a3faf7baa3b3" providerId="ADAL" clId="{CFD42423-3D5A-4C61-97C2-C94AC0AA79A4}" dt="2023-07-21T00:52:11.795" v="6075"/>
          <ac:picMkLst>
            <pc:docMk/>
            <pc:sldMk cId="1439681981" sldId="349"/>
            <ac:picMk id="19" creationId="{BF7D6EAD-C2C3-B88B-0537-9365BDEE79E2}"/>
          </ac:picMkLst>
        </pc:picChg>
      </pc:sldChg>
      <pc:sldMasterChg chg="modSldLayout">
        <pc:chgData name="Wolfset, Beth" userId="86b8b82c-8ceb-4e02-b23c-a3faf7baa3b3" providerId="ADAL" clId="{CFD42423-3D5A-4C61-97C2-C94AC0AA79A4}" dt="2023-08-07T23:09:30.926" v="6609"/>
        <pc:sldMasterMkLst>
          <pc:docMk/>
          <pc:sldMasterMk cId="581625752" sldId="2147483660"/>
        </pc:sldMasterMkLst>
        <pc:sldLayoutChg chg="addSp modSp mod">
          <pc:chgData name="Wolfset, Beth" userId="86b8b82c-8ceb-4e02-b23c-a3faf7baa3b3" providerId="ADAL" clId="{CFD42423-3D5A-4C61-97C2-C94AC0AA79A4}" dt="2023-08-07T23:09:12.221" v="6606"/>
          <pc:sldLayoutMkLst>
            <pc:docMk/>
            <pc:sldMasterMk cId="581625752" sldId="2147483660"/>
            <pc:sldLayoutMk cId="388742059" sldId="2147483681"/>
          </pc:sldLayoutMkLst>
          <pc:spChg chg="add mod">
            <ac:chgData name="Wolfset, Beth" userId="86b8b82c-8ceb-4e02-b23c-a3faf7baa3b3" providerId="ADAL" clId="{CFD42423-3D5A-4C61-97C2-C94AC0AA79A4}" dt="2023-08-07T23:09:12.221" v="6606"/>
            <ac:spMkLst>
              <pc:docMk/>
              <pc:sldMasterMk cId="581625752" sldId="2147483660"/>
              <pc:sldLayoutMk cId="388742059" sldId="2147483681"/>
              <ac:spMk id="4" creationId="{43C4852A-0641-2DF2-8F6B-4526BE58007C}"/>
            </ac:spMkLst>
          </pc:spChg>
          <pc:picChg chg="ord">
            <ac:chgData name="Wolfset, Beth" userId="86b8b82c-8ceb-4e02-b23c-a3faf7baa3b3" providerId="ADAL" clId="{CFD42423-3D5A-4C61-97C2-C94AC0AA79A4}" dt="2023-08-07T23:09:08.712" v="6605" actId="166"/>
            <ac:picMkLst>
              <pc:docMk/>
              <pc:sldMasterMk cId="581625752" sldId="2147483660"/>
              <pc:sldLayoutMk cId="388742059" sldId="2147483681"/>
              <ac:picMk id="8" creationId="{DE0ABD10-09E1-F12F-1D7B-D1D43864809A}"/>
            </ac:picMkLst>
          </pc:picChg>
        </pc:sldLayoutChg>
        <pc:sldLayoutChg chg="addSp modSp">
          <pc:chgData name="Wolfset, Beth" userId="86b8b82c-8ceb-4e02-b23c-a3faf7baa3b3" providerId="ADAL" clId="{CFD42423-3D5A-4C61-97C2-C94AC0AA79A4}" dt="2023-08-07T23:09:30.926" v="6609"/>
          <pc:sldLayoutMkLst>
            <pc:docMk/>
            <pc:sldMasterMk cId="581625752" sldId="2147483660"/>
            <pc:sldLayoutMk cId="4082347380" sldId="2147483686"/>
          </pc:sldLayoutMkLst>
          <pc:spChg chg="add mod">
            <ac:chgData name="Wolfset, Beth" userId="86b8b82c-8ceb-4e02-b23c-a3faf7baa3b3" providerId="ADAL" clId="{CFD42423-3D5A-4C61-97C2-C94AC0AA79A4}" dt="2023-08-07T23:09:30.926" v="6609"/>
            <ac:spMkLst>
              <pc:docMk/>
              <pc:sldMasterMk cId="581625752" sldId="2147483660"/>
              <pc:sldLayoutMk cId="4082347380" sldId="2147483686"/>
              <ac:spMk id="4" creationId="{855A1F19-62D9-FACF-53E6-82834D9BD49F}"/>
            </ac:spMkLst>
          </pc:spChg>
        </pc:sldLayoutChg>
        <pc:sldLayoutChg chg="addSp modSp">
          <pc:chgData name="Wolfset, Beth" userId="86b8b82c-8ceb-4e02-b23c-a3faf7baa3b3" providerId="ADAL" clId="{CFD42423-3D5A-4C61-97C2-C94AC0AA79A4}" dt="2023-08-07T23:09:17.318" v="6607"/>
          <pc:sldLayoutMkLst>
            <pc:docMk/>
            <pc:sldMasterMk cId="581625752" sldId="2147483660"/>
            <pc:sldLayoutMk cId="2089190134" sldId="2147483689"/>
          </pc:sldLayoutMkLst>
          <pc:spChg chg="add mod">
            <ac:chgData name="Wolfset, Beth" userId="86b8b82c-8ceb-4e02-b23c-a3faf7baa3b3" providerId="ADAL" clId="{CFD42423-3D5A-4C61-97C2-C94AC0AA79A4}" dt="2023-08-07T23:09:17.318" v="6607"/>
            <ac:spMkLst>
              <pc:docMk/>
              <pc:sldMasterMk cId="581625752" sldId="2147483660"/>
              <pc:sldLayoutMk cId="2089190134" sldId="2147483689"/>
              <ac:spMk id="4" creationId="{2BFB68F0-BCAE-9DA6-7A08-42848034E036}"/>
            </ac:spMkLst>
          </pc:spChg>
        </pc:sldLayoutChg>
        <pc:sldLayoutChg chg="addSp modSp">
          <pc:chgData name="Wolfset, Beth" userId="86b8b82c-8ceb-4e02-b23c-a3faf7baa3b3" providerId="ADAL" clId="{CFD42423-3D5A-4C61-97C2-C94AC0AA79A4}" dt="2023-08-07T23:09:20.787" v="6608"/>
          <pc:sldLayoutMkLst>
            <pc:docMk/>
            <pc:sldMasterMk cId="581625752" sldId="2147483660"/>
            <pc:sldLayoutMk cId="3372535343" sldId="2147483690"/>
          </pc:sldLayoutMkLst>
          <pc:spChg chg="add mod">
            <ac:chgData name="Wolfset, Beth" userId="86b8b82c-8ceb-4e02-b23c-a3faf7baa3b3" providerId="ADAL" clId="{CFD42423-3D5A-4C61-97C2-C94AC0AA79A4}" dt="2023-08-07T23:09:20.787" v="6608"/>
            <ac:spMkLst>
              <pc:docMk/>
              <pc:sldMasterMk cId="581625752" sldId="2147483660"/>
              <pc:sldLayoutMk cId="3372535343" sldId="2147483690"/>
              <ac:spMk id="4" creationId="{E79B1959-0577-2FC6-326C-0F8B0EA4B0E9}"/>
            </ac:spMkLst>
          </pc:spChg>
        </pc:sldLayoutChg>
      </pc:sldMasterChg>
    </pc:docChg>
  </pc:docChgLst>
  <pc:docChgLst>
    <pc:chgData name="Wolfset, Beth" userId="86b8b82c-8ceb-4e02-b23c-a3faf7baa3b3" providerId="ADAL" clId="{7D693CF9-ACC8-43E8-8E1B-F09437B9D4F4}"/>
    <pc:docChg chg="modSld">
      <pc:chgData name="Wolfset, Beth" userId="86b8b82c-8ceb-4e02-b23c-a3faf7baa3b3" providerId="ADAL" clId="{7D693CF9-ACC8-43E8-8E1B-F09437B9D4F4}" dt="2024-10-29T16:26:49.977" v="35" actId="1076"/>
      <pc:docMkLst>
        <pc:docMk/>
      </pc:docMkLst>
      <pc:sldChg chg="modSp mod">
        <pc:chgData name="Wolfset, Beth" userId="86b8b82c-8ceb-4e02-b23c-a3faf7baa3b3" providerId="ADAL" clId="{7D693CF9-ACC8-43E8-8E1B-F09437B9D4F4}" dt="2024-10-29T16:24:35.126" v="18" actId="20577"/>
        <pc:sldMkLst>
          <pc:docMk/>
          <pc:sldMk cId="4013443223" sldId="340"/>
        </pc:sldMkLst>
        <pc:spChg chg="mod">
          <ac:chgData name="Wolfset, Beth" userId="86b8b82c-8ceb-4e02-b23c-a3faf7baa3b3" providerId="ADAL" clId="{7D693CF9-ACC8-43E8-8E1B-F09437B9D4F4}" dt="2024-10-29T16:24:35.126" v="18" actId="20577"/>
          <ac:spMkLst>
            <pc:docMk/>
            <pc:sldMk cId="4013443223" sldId="340"/>
            <ac:spMk id="5" creationId="{AAD79B7C-34C8-C854-62E8-5711759508F8}"/>
          </ac:spMkLst>
        </pc:spChg>
      </pc:sldChg>
      <pc:sldChg chg="modSp mod">
        <pc:chgData name="Wolfset, Beth" userId="86b8b82c-8ceb-4e02-b23c-a3faf7baa3b3" providerId="ADAL" clId="{7D693CF9-ACC8-43E8-8E1B-F09437B9D4F4}" dt="2024-10-29T16:23:53.715" v="13" actId="20577"/>
        <pc:sldMkLst>
          <pc:docMk/>
          <pc:sldMk cId="3964860950" sldId="341"/>
        </pc:sldMkLst>
        <pc:spChg chg="mod">
          <ac:chgData name="Wolfset, Beth" userId="86b8b82c-8ceb-4e02-b23c-a3faf7baa3b3" providerId="ADAL" clId="{7D693CF9-ACC8-43E8-8E1B-F09437B9D4F4}" dt="2024-10-29T16:23:53.715" v="13" actId="20577"/>
          <ac:spMkLst>
            <pc:docMk/>
            <pc:sldMk cId="3964860950" sldId="341"/>
            <ac:spMk id="3" creationId="{1B72E5C3-BCF0-4E02-586B-71676DF45762}"/>
          </ac:spMkLst>
        </pc:spChg>
      </pc:sldChg>
      <pc:sldChg chg="modSp mod">
        <pc:chgData name="Wolfset, Beth" userId="86b8b82c-8ceb-4e02-b23c-a3faf7baa3b3" providerId="ADAL" clId="{7D693CF9-ACC8-43E8-8E1B-F09437B9D4F4}" dt="2024-10-29T16:26:49.977" v="35" actId="1076"/>
        <pc:sldMkLst>
          <pc:docMk/>
          <pc:sldMk cId="4021278948" sldId="344"/>
        </pc:sldMkLst>
        <pc:spChg chg="mod">
          <ac:chgData name="Wolfset, Beth" userId="86b8b82c-8ceb-4e02-b23c-a3faf7baa3b3" providerId="ADAL" clId="{7D693CF9-ACC8-43E8-8E1B-F09437B9D4F4}" dt="2024-10-29T16:26:49.977" v="35" actId="1076"/>
          <ac:spMkLst>
            <pc:docMk/>
            <pc:sldMk cId="4021278948" sldId="344"/>
            <ac:spMk id="3" creationId="{DAE7FFD2-8D17-EDDE-1777-232EB41567A5}"/>
          </ac:spMkLst>
        </pc:spChg>
      </pc:sldChg>
    </pc:docChg>
  </pc:docChgLst>
  <pc:docChgLst>
    <pc:chgData name="Wolfset, Beth" userId="86b8b82c-8ceb-4e02-b23c-a3faf7baa3b3" providerId="ADAL" clId="{A420B5DA-8442-4995-992D-6E01B8AC871D}"/>
    <pc:docChg chg="undo custSel addSld delSld modSld delMainMaster modMainMaster">
      <pc:chgData name="Wolfset, Beth" userId="86b8b82c-8ceb-4e02-b23c-a3faf7baa3b3" providerId="ADAL" clId="{A420B5DA-8442-4995-992D-6E01B8AC871D}" dt="2024-03-23T00:24:38.138" v="581" actId="1076"/>
      <pc:docMkLst>
        <pc:docMk/>
      </pc:docMkLst>
      <pc:sldChg chg="addSp modSp add del mod">
        <pc:chgData name="Wolfset, Beth" userId="86b8b82c-8ceb-4e02-b23c-a3faf7baa3b3" providerId="ADAL" clId="{A420B5DA-8442-4995-992D-6E01B8AC871D}" dt="2024-03-21T22:19:37.649" v="99" actId="1036"/>
        <pc:sldMkLst>
          <pc:docMk/>
          <pc:sldMk cId="2795827759" sldId="257"/>
        </pc:sldMkLst>
        <pc:spChg chg="mod ord">
          <ac:chgData name="Wolfset, Beth" userId="86b8b82c-8ceb-4e02-b23c-a3faf7baa3b3" providerId="ADAL" clId="{A420B5DA-8442-4995-992D-6E01B8AC871D}" dt="2024-03-21T22:19:23.027" v="86" actId="14100"/>
          <ac:spMkLst>
            <pc:docMk/>
            <pc:sldMk cId="2795827759" sldId="257"/>
            <ac:spMk id="2" creationId="{D7699B80-2510-87FA-29A5-6F9F7198FFAD}"/>
          </ac:spMkLst>
        </pc:spChg>
        <pc:spChg chg="mod">
          <ac:chgData name="Wolfset, Beth" userId="86b8b82c-8ceb-4e02-b23c-a3faf7baa3b3" providerId="ADAL" clId="{A420B5DA-8442-4995-992D-6E01B8AC871D}" dt="2024-03-21T22:17:32.860" v="81" actId="20577"/>
          <ac:spMkLst>
            <pc:docMk/>
            <pc:sldMk cId="2795827759" sldId="257"/>
            <ac:spMk id="3" creationId="{6FE5FA7F-65F8-0B25-289A-8364EA7E0C38}"/>
          </ac:spMkLst>
        </pc:spChg>
        <pc:spChg chg="add mod">
          <ac:chgData name="Wolfset, Beth" userId="86b8b82c-8ceb-4e02-b23c-a3faf7baa3b3" providerId="ADAL" clId="{A420B5DA-8442-4995-992D-6E01B8AC871D}" dt="2024-03-21T22:19:37.649" v="99" actId="1036"/>
          <ac:spMkLst>
            <pc:docMk/>
            <pc:sldMk cId="2795827759" sldId="257"/>
            <ac:spMk id="4" creationId="{CD946C5E-02AF-A91F-D3FB-96657C7C8203}"/>
          </ac:spMkLst>
        </pc:spChg>
      </pc:sldChg>
      <pc:sldChg chg="del">
        <pc:chgData name="Wolfset, Beth" userId="86b8b82c-8ceb-4e02-b23c-a3faf7baa3b3" providerId="ADAL" clId="{A420B5DA-8442-4995-992D-6E01B8AC871D}" dt="2024-03-21T22:45:20.659" v="412" actId="47"/>
        <pc:sldMkLst>
          <pc:docMk/>
          <pc:sldMk cId="1879732253" sldId="323"/>
        </pc:sldMkLst>
      </pc:sldChg>
      <pc:sldChg chg="modSp mod modClrScheme chgLayout">
        <pc:chgData name="Wolfset, Beth" userId="86b8b82c-8ceb-4e02-b23c-a3faf7baa3b3" providerId="ADAL" clId="{A420B5DA-8442-4995-992D-6E01B8AC871D}" dt="2024-03-21T22:20:28.116" v="136" actId="1037"/>
        <pc:sldMkLst>
          <pc:docMk/>
          <pc:sldMk cId="290843731" sldId="326"/>
        </pc:sldMkLst>
        <pc:spChg chg="mod ord">
          <ac:chgData name="Wolfset, Beth" userId="86b8b82c-8ceb-4e02-b23c-a3faf7baa3b3" providerId="ADAL" clId="{A420B5DA-8442-4995-992D-6E01B8AC871D}" dt="2024-03-21T22:20:19.298" v="100" actId="700"/>
          <ac:spMkLst>
            <pc:docMk/>
            <pc:sldMk cId="290843731" sldId="326"/>
            <ac:spMk id="5" creationId="{AAD79B7C-34C8-C854-62E8-5711759508F8}"/>
          </ac:spMkLst>
        </pc:spChg>
        <pc:spChg chg="mod ord">
          <ac:chgData name="Wolfset, Beth" userId="86b8b82c-8ceb-4e02-b23c-a3faf7baa3b3" providerId="ADAL" clId="{A420B5DA-8442-4995-992D-6E01B8AC871D}" dt="2024-03-21T22:20:19.298" v="100" actId="700"/>
          <ac:spMkLst>
            <pc:docMk/>
            <pc:sldMk cId="290843731" sldId="326"/>
            <ac:spMk id="6" creationId="{76B0A338-C442-F6FA-4D76-267C82253155}"/>
          </ac:spMkLst>
        </pc:spChg>
        <pc:cxnChg chg="mod">
          <ac:chgData name="Wolfset, Beth" userId="86b8b82c-8ceb-4e02-b23c-a3faf7baa3b3" providerId="ADAL" clId="{A420B5DA-8442-4995-992D-6E01B8AC871D}" dt="2024-03-21T22:20:28.116" v="136" actId="1037"/>
          <ac:cxnSpMkLst>
            <pc:docMk/>
            <pc:sldMk cId="290843731" sldId="326"/>
            <ac:cxnSpMk id="8" creationId="{F6C5A3F5-5634-2331-585A-99D6B2D8B34A}"/>
          </ac:cxnSpMkLst>
        </pc:cxnChg>
      </pc:sldChg>
      <pc:sldChg chg="addSp modSp mod modClrScheme chgLayout modNotesTx">
        <pc:chgData name="Wolfset, Beth" userId="86b8b82c-8ceb-4e02-b23c-a3faf7baa3b3" providerId="ADAL" clId="{A420B5DA-8442-4995-992D-6E01B8AC871D}" dt="2024-03-21T22:48:37.218" v="440" actId="6549"/>
        <pc:sldMkLst>
          <pc:docMk/>
          <pc:sldMk cId="1314759468" sldId="339"/>
        </pc:sldMkLst>
        <pc:spChg chg="mod">
          <ac:chgData name="Wolfset, Beth" userId="86b8b82c-8ceb-4e02-b23c-a3faf7baa3b3" providerId="ADAL" clId="{A420B5DA-8442-4995-992D-6E01B8AC871D}" dt="2024-03-21T22:25:29.015" v="169" actId="554"/>
          <ac:spMkLst>
            <pc:docMk/>
            <pc:sldMk cId="1314759468" sldId="339"/>
            <ac:spMk id="3" creationId="{A9AF4941-CD41-079C-E40F-0EB03C073CC4}"/>
          </ac:spMkLst>
        </pc:spChg>
        <pc:spChg chg="mod">
          <ac:chgData name="Wolfset, Beth" userId="86b8b82c-8ceb-4e02-b23c-a3faf7baa3b3" providerId="ADAL" clId="{A420B5DA-8442-4995-992D-6E01B8AC871D}" dt="2024-03-21T22:25:29.015" v="169" actId="554"/>
          <ac:spMkLst>
            <pc:docMk/>
            <pc:sldMk cId="1314759468" sldId="339"/>
            <ac:spMk id="4" creationId="{F338C312-518F-B131-5C73-1B5389A44089}"/>
          </ac:spMkLst>
        </pc:spChg>
        <pc:spChg chg="mod ord">
          <ac:chgData name="Wolfset, Beth" userId="86b8b82c-8ceb-4e02-b23c-a3faf7baa3b3" providerId="ADAL" clId="{A420B5DA-8442-4995-992D-6E01B8AC871D}" dt="2024-03-21T22:23:33.449" v="160" actId="1076"/>
          <ac:spMkLst>
            <pc:docMk/>
            <pc:sldMk cId="1314759468" sldId="339"/>
            <ac:spMk id="20" creationId="{E64A3A17-5B6A-C9F9-A3BC-94786D9B5D2D}"/>
          </ac:spMkLst>
        </pc:spChg>
        <pc:spChg chg="mod ord">
          <ac:chgData name="Wolfset, Beth" userId="86b8b82c-8ceb-4e02-b23c-a3faf7baa3b3" providerId="ADAL" clId="{A420B5DA-8442-4995-992D-6E01B8AC871D}" dt="2024-03-21T22:25:37.198" v="170" actId="554"/>
          <ac:spMkLst>
            <pc:docMk/>
            <pc:sldMk cId="1314759468" sldId="339"/>
            <ac:spMk id="21" creationId="{B1676261-4D6B-3AC9-65D8-AEB860F189A7}"/>
          </ac:spMkLst>
        </pc:spChg>
        <pc:spChg chg="mod ord">
          <ac:chgData name="Wolfset, Beth" userId="86b8b82c-8ceb-4e02-b23c-a3faf7baa3b3" providerId="ADAL" clId="{A420B5DA-8442-4995-992D-6E01B8AC871D}" dt="2024-03-21T22:25:37.198" v="170" actId="554"/>
          <ac:spMkLst>
            <pc:docMk/>
            <pc:sldMk cId="1314759468" sldId="339"/>
            <ac:spMk id="22" creationId="{018015EF-C3D5-2E5D-C067-BDFD7FDDAA76}"/>
          </ac:spMkLst>
        </pc:spChg>
        <pc:spChg chg="mod ord">
          <ac:chgData name="Wolfset, Beth" userId="86b8b82c-8ceb-4e02-b23c-a3faf7baa3b3" providerId="ADAL" clId="{A420B5DA-8442-4995-992D-6E01B8AC871D}" dt="2024-03-21T22:23:47.295" v="163" actId="14100"/>
          <ac:spMkLst>
            <pc:docMk/>
            <pc:sldMk cId="1314759468" sldId="339"/>
            <ac:spMk id="24" creationId="{5AAAF0D5-09AD-9B96-FF68-43741D2224BE}"/>
          </ac:spMkLst>
        </pc:spChg>
        <pc:cxnChg chg="add mod">
          <ac:chgData name="Wolfset, Beth" userId="86b8b82c-8ceb-4e02-b23c-a3faf7baa3b3" providerId="ADAL" clId="{A420B5DA-8442-4995-992D-6E01B8AC871D}" dt="2024-03-21T22:35:38.434" v="284" actId="14100"/>
          <ac:cxnSpMkLst>
            <pc:docMk/>
            <pc:sldMk cId="1314759468" sldId="339"/>
            <ac:cxnSpMk id="2" creationId="{90A14F78-8537-BA42-AF47-A79B0E11FC5B}"/>
          </ac:cxnSpMkLst>
        </pc:cxnChg>
        <pc:cxnChg chg="add mod">
          <ac:chgData name="Wolfset, Beth" userId="86b8b82c-8ceb-4e02-b23c-a3faf7baa3b3" providerId="ADAL" clId="{A420B5DA-8442-4995-992D-6E01B8AC871D}" dt="2024-03-21T22:35:52.097" v="288" actId="14100"/>
          <ac:cxnSpMkLst>
            <pc:docMk/>
            <pc:sldMk cId="1314759468" sldId="339"/>
            <ac:cxnSpMk id="7" creationId="{CE77476B-FD76-37F9-537B-BE3E8852C32A}"/>
          </ac:cxnSpMkLst>
        </pc:cxnChg>
      </pc:sldChg>
      <pc:sldChg chg="modSp mod modClrScheme chgLayout modNotesTx">
        <pc:chgData name="Wolfset, Beth" userId="86b8b82c-8ceb-4e02-b23c-a3faf7baa3b3" providerId="ADAL" clId="{A420B5DA-8442-4995-992D-6E01B8AC871D}" dt="2024-03-21T22:48:11.977" v="434" actId="20577"/>
        <pc:sldMkLst>
          <pc:docMk/>
          <pc:sldMk cId="4013443223" sldId="340"/>
        </pc:sldMkLst>
        <pc:spChg chg="mod ord">
          <ac:chgData name="Wolfset, Beth" userId="86b8b82c-8ceb-4e02-b23c-a3faf7baa3b3" providerId="ADAL" clId="{A420B5DA-8442-4995-992D-6E01B8AC871D}" dt="2024-03-21T22:21:13.329" v="139" actId="700"/>
          <ac:spMkLst>
            <pc:docMk/>
            <pc:sldMk cId="4013443223" sldId="340"/>
            <ac:spMk id="5" creationId="{AAD79B7C-34C8-C854-62E8-5711759508F8}"/>
          </ac:spMkLst>
        </pc:spChg>
        <pc:spChg chg="mod ord">
          <ac:chgData name="Wolfset, Beth" userId="86b8b82c-8ceb-4e02-b23c-a3faf7baa3b3" providerId="ADAL" clId="{A420B5DA-8442-4995-992D-6E01B8AC871D}" dt="2024-03-21T22:47:53.145" v="433" actId="14100"/>
          <ac:spMkLst>
            <pc:docMk/>
            <pc:sldMk cId="4013443223" sldId="340"/>
            <ac:spMk id="6" creationId="{76B0A338-C442-F6FA-4D76-267C82253155}"/>
          </ac:spMkLst>
        </pc:spChg>
      </pc:sldChg>
      <pc:sldChg chg="modSp mod modClrScheme chgLayout">
        <pc:chgData name="Wolfset, Beth" userId="86b8b82c-8ceb-4e02-b23c-a3faf7baa3b3" providerId="ADAL" clId="{A420B5DA-8442-4995-992D-6E01B8AC871D}" dt="2024-03-21T22:22:08.279" v="146" actId="700"/>
        <pc:sldMkLst>
          <pc:docMk/>
          <pc:sldMk cId="3964860950" sldId="341"/>
        </pc:sldMkLst>
        <pc:spChg chg="mod ord">
          <ac:chgData name="Wolfset, Beth" userId="86b8b82c-8ceb-4e02-b23c-a3faf7baa3b3" providerId="ADAL" clId="{A420B5DA-8442-4995-992D-6E01B8AC871D}" dt="2024-03-21T22:22:08.279" v="146" actId="700"/>
          <ac:spMkLst>
            <pc:docMk/>
            <pc:sldMk cId="3964860950" sldId="341"/>
            <ac:spMk id="5" creationId="{AAD79B7C-34C8-C854-62E8-5711759508F8}"/>
          </ac:spMkLst>
        </pc:spChg>
        <pc:spChg chg="mod ord">
          <ac:chgData name="Wolfset, Beth" userId="86b8b82c-8ceb-4e02-b23c-a3faf7baa3b3" providerId="ADAL" clId="{A420B5DA-8442-4995-992D-6E01B8AC871D}" dt="2024-03-21T22:22:08.279" v="146" actId="700"/>
          <ac:spMkLst>
            <pc:docMk/>
            <pc:sldMk cId="3964860950" sldId="341"/>
            <ac:spMk id="6" creationId="{76B0A338-C442-F6FA-4D76-267C82253155}"/>
          </ac:spMkLst>
        </pc:spChg>
      </pc:sldChg>
      <pc:sldChg chg="addSp modSp mod modClrScheme chgLayout modNotesTx">
        <pc:chgData name="Wolfset, Beth" userId="86b8b82c-8ceb-4e02-b23c-a3faf7baa3b3" providerId="ADAL" clId="{A420B5DA-8442-4995-992D-6E01B8AC871D}" dt="2024-03-21T22:49:06.100" v="441" actId="6549"/>
        <pc:sldMkLst>
          <pc:docMk/>
          <pc:sldMk cId="1580561542" sldId="342"/>
        </pc:sldMkLst>
        <pc:spChg chg="mod ord">
          <ac:chgData name="Wolfset, Beth" userId="86b8b82c-8ceb-4e02-b23c-a3faf7baa3b3" providerId="ADAL" clId="{A420B5DA-8442-4995-992D-6E01B8AC871D}" dt="2024-03-21T22:32:46.400" v="261" actId="700"/>
          <ac:spMkLst>
            <pc:docMk/>
            <pc:sldMk cId="1580561542" sldId="342"/>
            <ac:spMk id="20" creationId="{E64A3A17-5B6A-C9F9-A3BC-94786D9B5D2D}"/>
          </ac:spMkLst>
        </pc:spChg>
        <pc:spChg chg="mod ord">
          <ac:chgData name="Wolfset, Beth" userId="86b8b82c-8ceb-4e02-b23c-a3faf7baa3b3" providerId="ADAL" clId="{A420B5DA-8442-4995-992D-6E01B8AC871D}" dt="2024-03-21T22:36:17.987" v="289" actId="255"/>
          <ac:spMkLst>
            <pc:docMk/>
            <pc:sldMk cId="1580561542" sldId="342"/>
            <ac:spMk id="21" creationId="{B1676261-4D6B-3AC9-65D8-AEB860F189A7}"/>
          </ac:spMkLst>
        </pc:spChg>
        <pc:spChg chg="mod ord">
          <ac:chgData name="Wolfset, Beth" userId="86b8b82c-8ceb-4e02-b23c-a3faf7baa3b3" providerId="ADAL" clId="{A420B5DA-8442-4995-992D-6E01B8AC871D}" dt="2024-03-21T22:36:23.693" v="290" actId="255"/>
          <ac:spMkLst>
            <pc:docMk/>
            <pc:sldMk cId="1580561542" sldId="342"/>
            <ac:spMk id="22" creationId="{018015EF-C3D5-2E5D-C067-BDFD7FDDAA76}"/>
          </ac:spMkLst>
        </pc:spChg>
        <pc:spChg chg="mod ord">
          <ac:chgData name="Wolfset, Beth" userId="86b8b82c-8ceb-4e02-b23c-a3faf7baa3b3" providerId="ADAL" clId="{A420B5DA-8442-4995-992D-6E01B8AC871D}" dt="2024-03-21T22:33:03.790" v="264" actId="1076"/>
          <ac:spMkLst>
            <pc:docMk/>
            <pc:sldMk cId="1580561542" sldId="342"/>
            <ac:spMk id="24" creationId="{5AAAF0D5-09AD-9B96-FF68-43741D2224BE}"/>
          </ac:spMkLst>
        </pc:spChg>
        <pc:cxnChg chg="add mod">
          <ac:chgData name="Wolfset, Beth" userId="86b8b82c-8ceb-4e02-b23c-a3faf7baa3b3" providerId="ADAL" clId="{A420B5DA-8442-4995-992D-6E01B8AC871D}" dt="2024-03-21T22:36:30.668" v="294" actId="1038"/>
          <ac:cxnSpMkLst>
            <pc:docMk/>
            <pc:sldMk cId="1580561542" sldId="342"/>
            <ac:cxnSpMk id="3" creationId="{79131806-1D78-7832-74D8-670D24284990}"/>
          </ac:cxnSpMkLst>
        </pc:cxnChg>
      </pc:sldChg>
      <pc:sldChg chg="addSp delSp modSp mod modClrScheme modAnim chgLayout modNotesTx">
        <pc:chgData name="Wolfset, Beth" userId="86b8b82c-8ceb-4e02-b23c-a3faf7baa3b3" providerId="ADAL" clId="{A420B5DA-8442-4995-992D-6E01B8AC871D}" dt="2024-03-21T22:49:22.589" v="450" actId="20577"/>
        <pc:sldMkLst>
          <pc:docMk/>
          <pc:sldMk cId="3713015525" sldId="343"/>
        </pc:sldMkLst>
        <pc:spChg chg="mod ord">
          <ac:chgData name="Wolfset, Beth" userId="86b8b82c-8ceb-4e02-b23c-a3faf7baa3b3" providerId="ADAL" clId="{A420B5DA-8442-4995-992D-6E01B8AC871D}" dt="2024-03-21T22:37:02.626" v="296" actId="700"/>
          <ac:spMkLst>
            <pc:docMk/>
            <pc:sldMk cId="3713015525" sldId="343"/>
            <ac:spMk id="20" creationId="{E64A3A17-5B6A-C9F9-A3BC-94786D9B5D2D}"/>
          </ac:spMkLst>
        </pc:spChg>
        <pc:spChg chg="mod ord">
          <ac:chgData name="Wolfset, Beth" userId="86b8b82c-8ceb-4e02-b23c-a3faf7baa3b3" providerId="ADAL" clId="{A420B5DA-8442-4995-992D-6E01B8AC871D}" dt="2024-03-21T22:39:51.592" v="317" actId="554"/>
          <ac:spMkLst>
            <pc:docMk/>
            <pc:sldMk cId="3713015525" sldId="343"/>
            <ac:spMk id="21" creationId="{B1676261-4D6B-3AC9-65D8-AEB860F189A7}"/>
          </ac:spMkLst>
        </pc:spChg>
        <pc:spChg chg="mod ord">
          <ac:chgData name="Wolfset, Beth" userId="86b8b82c-8ceb-4e02-b23c-a3faf7baa3b3" providerId="ADAL" clId="{A420B5DA-8442-4995-992D-6E01B8AC871D}" dt="2024-03-21T22:39:51.592" v="317" actId="554"/>
          <ac:spMkLst>
            <pc:docMk/>
            <pc:sldMk cId="3713015525" sldId="343"/>
            <ac:spMk id="22" creationId="{018015EF-C3D5-2E5D-C067-BDFD7FDDAA76}"/>
          </ac:spMkLst>
        </pc:spChg>
        <pc:spChg chg="mod ord">
          <ac:chgData name="Wolfset, Beth" userId="86b8b82c-8ceb-4e02-b23c-a3faf7baa3b3" providerId="ADAL" clId="{A420B5DA-8442-4995-992D-6E01B8AC871D}" dt="2024-03-21T22:37:18.730" v="299" actId="1076"/>
          <ac:spMkLst>
            <pc:docMk/>
            <pc:sldMk cId="3713015525" sldId="343"/>
            <ac:spMk id="24" creationId="{5AAAF0D5-09AD-9B96-FF68-43741D2224BE}"/>
          </ac:spMkLst>
        </pc:spChg>
        <pc:cxnChg chg="add mod">
          <ac:chgData name="Wolfset, Beth" userId="86b8b82c-8ceb-4e02-b23c-a3faf7baa3b3" providerId="ADAL" clId="{A420B5DA-8442-4995-992D-6E01B8AC871D}" dt="2024-03-21T22:40:03.773" v="319" actId="14100"/>
          <ac:cxnSpMkLst>
            <pc:docMk/>
            <pc:sldMk cId="3713015525" sldId="343"/>
            <ac:cxnSpMk id="2" creationId="{889F27BD-78EF-E242-AF54-177DF8115493}"/>
          </ac:cxnSpMkLst>
        </pc:cxnChg>
        <pc:cxnChg chg="add del mod">
          <ac:chgData name="Wolfset, Beth" userId="86b8b82c-8ceb-4e02-b23c-a3faf7baa3b3" providerId="ADAL" clId="{A420B5DA-8442-4995-992D-6E01B8AC871D}" dt="2024-03-21T22:39:38.734" v="316" actId="478"/>
          <ac:cxnSpMkLst>
            <pc:docMk/>
            <pc:sldMk cId="3713015525" sldId="343"/>
            <ac:cxnSpMk id="3" creationId="{A3C0FADA-E8A2-3BEA-4766-34EA3A46F77E}"/>
          </ac:cxnSpMkLst>
        </pc:cxnChg>
        <pc:cxnChg chg="add del mod">
          <ac:chgData name="Wolfset, Beth" userId="86b8b82c-8ceb-4e02-b23c-a3faf7baa3b3" providerId="ADAL" clId="{A420B5DA-8442-4995-992D-6E01B8AC871D}" dt="2024-03-21T22:40:39.757" v="343" actId="478"/>
          <ac:cxnSpMkLst>
            <pc:docMk/>
            <pc:sldMk cId="3713015525" sldId="343"/>
            <ac:cxnSpMk id="9" creationId="{9549505E-4502-B08C-2B11-5F996C0B0085}"/>
          </ac:cxnSpMkLst>
        </pc:cxnChg>
      </pc:sldChg>
      <pc:sldChg chg="addSp delSp modSp mod modClrScheme chgLayout modNotesTx">
        <pc:chgData name="Wolfset, Beth" userId="86b8b82c-8ceb-4e02-b23c-a3faf7baa3b3" providerId="ADAL" clId="{A420B5DA-8442-4995-992D-6E01B8AC871D}" dt="2024-03-21T22:49:30.814" v="451" actId="6549"/>
        <pc:sldMkLst>
          <pc:docMk/>
          <pc:sldMk cId="4021278948" sldId="344"/>
        </pc:sldMkLst>
        <pc:spChg chg="mod">
          <ac:chgData name="Wolfset, Beth" userId="86b8b82c-8ceb-4e02-b23c-a3faf7baa3b3" providerId="ADAL" clId="{A420B5DA-8442-4995-992D-6E01B8AC871D}" dt="2024-03-21T22:42:14.158" v="362" actId="20577"/>
          <ac:spMkLst>
            <pc:docMk/>
            <pc:sldMk cId="4021278948" sldId="344"/>
            <ac:spMk id="2" creationId="{841C0B7B-4584-2C21-AD1E-D4650BF56F1D}"/>
          </ac:spMkLst>
        </pc:spChg>
        <pc:spChg chg="mod">
          <ac:chgData name="Wolfset, Beth" userId="86b8b82c-8ceb-4e02-b23c-a3faf7baa3b3" providerId="ADAL" clId="{A420B5DA-8442-4995-992D-6E01B8AC871D}" dt="2024-03-21T22:41:56.844" v="353" actId="1076"/>
          <ac:spMkLst>
            <pc:docMk/>
            <pc:sldMk cId="4021278948" sldId="344"/>
            <ac:spMk id="3" creationId="{DAE7FFD2-8D17-EDDE-1777-232EB41567A5}"/>
          </ac:spMkLst>
        </pc:spChg>
        <pc:spChg chg="add del mod">
          <ac:chgData name="Wolfset, Beth" userId="86b8b82c-8ceb-4e02-b23c-a3faf7baa3b3" providerId="ADAL" clId="{A420B5DA-8442-4995-992D-6E01B8AC871D}" dt="2024-03-21T22:43:24.316" v="372" actId="478"/>
          <ac:spMkLst>
            <pc:docMk/>
            <pc:sldMk cId="4021278948" sldId="344"/>
            <ac:spMk id="4" creationId="{8E465F72-3E82-5475-E8E4-960D8B2474D4}"/>
          </ac:spMkLst>
        </pc:spChg>
        <pc:spChg chg="mod ord">
          <ac:chgData name="Wolfset, Beth" userId="86b8b82c-8ceb-4e02-b23c-a3faf7baa3b3" providerId="ADAL" clId="{A420B5DA-8442-4995-992D-6E01B8AC871D}" dt="2024-03-21T22:41:14.552" v="346" actId="1076"/>
          <ac:spMkLst>
            <pc:docMk/>
            <pc:sldMk cId="4021278948" sldId="344"/>
            <ac:spMk id="5" creationId="{AAD79B7C-34C8-C854-62E8-5711759508F8}"/>
          </ac:spMkLst>
        </pc:spChg>
        <pc:spChg chg="mod ord">
          <ac:chgData name="Wolfset, Beth" userId="86b8b82c-8ceb-4e02-b23c-a3faf7baa3b3" providerId="ADAL" clId="{A420B5DA-8442-4995-992D-6E01B8AC871D}" dt="2024-03-21T22:43:29.925" v="383" actId="1035"/>
          <ac:spMkLst>
            <pc:docMk/>
            <pc:sldMk cId="4021278948" sldId="344"/>
            <ac:spMk id="6" creationId="{76B0A338-C442-F6FA-4D76-267C82253155}"/>
          </ac:spMkLst>
        </pc:spChg>
        <pc:cxnChg chg="mod">
          <ac:chgData name="Wolfset, Beth" userId="86b8b82c-8ceb-4e02-b23c-a3faf7baa3b3" providerId="ADAL" clId="{A420B5DA-8442-4995-992D-6E01B8AC871D}" dt="2024-03-21T22:41:41.827" v="350" actId="1076"/>
          <ac:cxnSpMkLst>
            <pc:docMk/>
            <pc:sldMk cId="4021278948" sldId="344"/>
            <ac:cxnSpMk id="8" creationId="{F6C5A3F5-5634-2331-585A-99D6B2D8B34A}"/>
          </ac:cxnSpMkLst>
        </pc:cxnChg>
      </pc:sldChg>
      <pc:sldChg chg="addSp delSp modSp mod modClrScheme chgLayout">
        <pc:chgData name="Wolfset, Beth" userId="86b8b82c-8ceb-4e02-b23c-a3faf7baa3b3" providerId="ADAL" clId="{A420B5DA-8442-4995-992D-6E01B8AC871D}" dt="2024-03-23T00:24:38.138" v="581" actId="1076"/>
        <pc:sldMkLst>
          <pc:docMk/>
          <pc:sldMk cId="4282863404" sldId="345"/>
        </pc:sldMkLst>
        <pc:spChg chg="mod ord">
          <ac:chgData name="Wolfset, Beth" userId="86b8b82c-8ceb-4e02-b23c-a3faf7baa3b3" providerId="ADAL" clId="{A420B5DA-8442-4995-992D-6E01B8AC871D}" dt="2024-03-21T22:46:27.772" v="418" actId="1076"/>
          <ac:spMkLst>
            <pc:docMk/>
            <pc:sldMk cId="4282863404" sldId="345"/>
            <ac:spMk id="2" creationId="{B63DEEB6-16DB-CDC1-9A9A-A0805A6063B0}"/>
          </ac:spMkLst>
        </pc:spChg>
        <pc:spChg chg="del mod ord">
          <ac:chgData name="Wolfset, Beth" userId="86b8b82c-8ceb-4e02-b23c-a3faf7baa3b3" providerId="ADAL" clId="{A420B5DA-8442-4995-992D-6E01B8AC871D}" dt="2024-03-22T10:42:31.301" v="574" actId="478"/>
          <ac:spMkLst>
            <pc:docMk/>
            <pc:sldMk cId="4282863404" sldId="345"/>
            <ac:spMk id="5" creationId="{AAD79B7C-34C8-C854-62E8-5711759508F8}"/>
          </ac:spMkLst>
        </pc:spChg>
        <pc:spChg chg="add mod">
          <ac:chgData name="Wolfset, Beth" userId="86b8b82c-8ceb-4e02-b23c-a3faf7baa3b3" providerId="ADAL" clId="{A420B5DA-8442-4995-992D-6E01B8AC871D}" dt="2024-03-23T00:24:38.138" v="581" actId="1076"/>
          <ac:spMkLst>
            <pc:docMk/>
            <pc:sldMk cId="4282863404" sldId="345"/>
            <ac:spMk id="6" creationId="{3162E386-6414-BA6A-15EC-2389B22D5458}"/>
          </ac:spMkLst>
        </pc:spChg>
        <pc:spChg chg="del mod">
          <ac:chgData name="Wolfset, Beth" userId="86b8b82c-8ceb-4e02-b23c-a3faf7baa3b3" providerId="ADAL" clId="{A420B5DA-8442-4995-992D-6E01B8AC871D}" dt="2024-03-22T10:42:43.302" v="577" actId="478"/>
          <ac:spMkLst>
            <pc:docMk/>
            <pc:sldMk cId="4282863404" sldId="345"/>
            <ac:spMk id="7" creationId="{C5B637C0-7F60-F622-1503-C452E80339D2}"/>
          </ac:spMkLst>
        </pc:spChg>
        <pc:picChg chg="del mod">
          <ac:chgData name="Wolfset, Beth" userId="86b8b82c-8ceb-4e02-b23c-a3faf7baa3b3" providerId="ADAL" clId="{A420B5DA-8442-4995-992D-6E01B8AC871D}" dt="2024-03-22T10:42:27.365" v="573" actId="478"/>
          <ac:picMkLst>
            <pc:docMk/>
            <pc:sldMk cId="4282863404" sldId="345"/>
            <ac:picMk id="4" creationId="{BCCB0FA2-0166-9C1F-97E5-69DDC64B4227}"/>
          </ac:picMkLst>
        </pc:picChg>
        <pc:picChg chg="del mod">
          <ac:chgData name="Wolfset, Beth" userId="86b8b82c-8ceb-4e02-b23c-a3faf7baa3b3" providerId="ADAL" clId="{A420B5DA-8442-4995-992D-6E01B8AC871D}" dt="2024-03-22T10:42:39.568" v="576" actId="478"/>
          <ac:picMkLst>
            <pc:docMk/>
            <pc:sldMk cId="4282863404" sldId="345"/>
            <ac:picMk id="10" creationId="{AD42F724-7DB3-8F5D-2F20-0908556D4319}"/>
          </ac:picMkLst>
        </pc:picChg>
      </pc:sldChg>
      <pc:sldChg chg="modSp mod modClrScheme chgLayout">
        <pc:chgData name="Wolfset, Beth" userId="86b8b82c-8ceb-4e02-b23c-a3faf7baa3b3" providerId="ADAL" clId="{A420B5DA-8442-4995-992D-6E01B8AC871D}" dt="2024-03-21T22:21:04.752" v="138" actId="700"/>
        <pc:sldMkLst>
          <pc:docMk/>
          <pc:sldMk cId="3910720012" sldId="346"/>
        </pc:sldMkLst>
        <pc:spChg chg="mod ord">
          <ac:chgData name="Wolfset, Beth" userId="86b8b82c-8ceb-4e02-b23c-a3faf7baa3b3" providerId="ADAL" clId="{A420B5DA-8442-4995-992D-6E01B8AC871D}" dt="2024-03-21T22:21:04.752" v="138" actId="700"/>
          <ac:spMkLst>
            <pc:docMk/>
            <pc:sldMk cId="3910720012" sldId="346"/>
            <ac:spMk id="2" creationId="{8C5FC867-1D1A-C11F-DBE4-78174C3E8BD0}"/>
          </ac:spMkLst>
        </pc:spChg>
        <pc:spChg chg="mod ord">
          <ac:chgData name="Wolfset, Beth" userId="86b8b82c-8ceb-4e02-b23c-a3faf7baa3b3" providerId="ADAL" clId="{A420B5DA-8442-4995-992D-6E01B8AC871D}" dt="2024-03-21T22:21:04.752" v="138" actId="700"/>
          <ac:spMkLst>
            <pc:docMk/>
            <pc:sldMk cId="3910720012" sldId="346"/>
            <ac:spMk id="3" creationId="{F7E1D475-885E-9568-7517-48FAF43E24F7}"/>
          </ac:spMkLst>
        </pc:spChg>
      </pc:sldChg>
      <pc:sldChg chg="modSp mod modClrScheme chgLayout modNotesTx">
        <pc:chgData name="Wolfset, Beth" userId="86b8b82c-8ceb-4e02-b23c-a3faf7baa3b3" providerId="ADAL" clId="{A420B5DA-8442-4995-992D-6E01B8AC871D}" dt="2024-03-21T22:48:29.791" v="439" actId="20577"/>
        <pc:sldMkLst>
          <pc:docMk/>
          <pc:sldMk cId="4151488785" sldId="347"/>
        </pc:sldMkLst>
        <pc:spChg chg="mod ord">
          <ac:chgData name="Wolfset, Beth" userId="86b8b82c-8ceb-4e02-b23c-a3faf7baa3b3" providerId="ADAL" clId="{A420B5DA-8442-4995-992D-6E01B8AC871D}" dt="2024-03-21T22:22:01.613" v="145" actId="700"/>
          <ac:spMkLst>
            <pc:docMk/>
            <pc:sldMk cId="4151488785" sldId="347"/>
            <ac:spMk id="2" creationId="{F4F3156F-0123-7B90-6ABF-2285579D1AD3}"/>
          </ac:spMkLst>
        </pc:spChg>
        <pc:spChg chg="mod ord">
          <ac:chgData name="Wolfset, Beth" userId="86b8b82c-8ceb-4e02-b23c-a3faf7baa3b3" providerId="ADAL" clId="{A420B5DA-8442-4995-992D-6E01B8AC871D}" dt="2024-03-21T22:22:01.613" v="145" actId="700"/>
          <ac:spMkLst>
            <pc:docMk/>
            <pc:sldMk cId="4151488785" sldId="347"/>
            <ac:spMk id="3" creationId="{041E7C8C-3C00-4AF6-215A-D4EF3E7C6215}"/>
          </ac:spMkLst>
        </pc:spChg>
        <pc:spChg chg="mod">
          <ac:chgData name="Wolfset, Beth" userId="86b8b82c-8ceb-4e02-b23c-a3faf7baa3b3" providerId="ADAL" clId="{A420B5DA-8442-4995-992D-6E01B8AC871D}" dt="2024-03-21T22:22:30.421" v="150" actId="20577"/>
          <ac:spMkLst>
            <pc:docMk/>
            <pc:sldMk cId="4151488785" sldId="347"/>
            <ac:spMk id="6" creationId="{D0AADE4C-A4A5-9087-80F5-CC9AF60B3984}"/>
          </ac:spMkLst>
        </pc:spChg>
      </pc:sldChg>
      <pc:sldChg chg="addSp modSp mod modClrScheme chgLayout modNotesTx">
        <pc:chgData name="Wolfset, Beth" userId="86b8b82c-8ceb-4e02-b23c-a3faf7baa3b3" providerId="ADAL" clId="{A420B5DA-8442-4995-992D-6E01B8AC871D}" dt="2024-03-21T22:49:35.905" v="452" actId="6549"/>
        <pc:sldMkLst>
          <pc:docMk/>
          <pc:sldMk cId="3006203672" sldId="348"/>
        </pc:sldMkLst>
        <pc:spChg chg="mod ord">
          <ac:chgData name="Wolfset, Beth" userId="86b8b82c-8ceb-4e02-b23c-a3faf7baa3b3" providerId="ADAL" clId="{A420B5DA-8442-4995-992D-6E01B8AC871D}" dt="2024-03-21T22:42:48.544" v="368" actId="14100"/>
          <ac:spMkLst>
            <pc:docMk/>
            <pc:sldMk cId="3006203672" sldId="348"/>
            <ac:spMk id="2" creationId="{7359ED7B-9336-24FB-AD5B-7E13713B343E}"/>
          </ac:spMkLst>
        </pc:spChg>
        <pc:spChg chg="mod ord">
          <ac:chgData name="Wolfset, Beth" userId="86b8b82c-8ceb-4e02-b23c-a3faf7baa3b3" providerId="ADAL" clId="{A420B5DA-8442-4995-992D-6E01B8AC871D}" dt="2024-03-21T22:44:31.574" v="408" actId="14100"/>
          <ac:spMkLst>
            <pc:docMk/>
            <pc:sldMk cId="3006203672" sldId="348"/>
            <ac:spMk id="3" creationId="{4DE822C9-E98A-4655-A1D0-9075B06B8243}"/>
          </ac:spMkLst>
        </pc:spChg>
        <pc:spChg chg="add mod">
          <ac:chgData name="Wolfset, Beth" userId="86b8b82c-8ceb-4e02-b23c-a3faf7baa3b3" providerId="ADAL" clId="{A420B5DA-8442-4995-992D-6E01B8AC871D}" dt="2024-03-21T22:44:56.334" v="411" actId="5793"/>
          <ac:spMkLst>
            <pc:docMk/>
            <pc:sldMk cId="3006203672" sldId="348"/>
            <ac:spMk id="5" creationId="{65B8FC14-32D5-80C7-2081-5A4A1C2E7844}"/>
          </ac:spMkLst>
        </pc:spChg>
      </pc:sldChg>
      <pc:sldChg chg="addSp delSp modSp del mod modClrScheme chgLayout">
        <pc:chgData name="Wolfset, Beth" userId="86b8b82c-8ceb-4e02-b23c-a3faf7baa3b3" providerId="ADAL" clId="{A420B5DA-8442-4995-992D-6E01B8AC871D}" dt="2024-03-21T22:28:10.674" v="258" actId="2696"/>
        <pc:sldMkLst>
          <pc:docMk/>
          <pc:sldMk cId="1439681981" sldId="349"/>
        </pc:sldMkLst>
        <pc:spChg chg="add del mod ord">
          <ac:chgData name="Wolfset, Beth" userId="86b8b82c-8ceb-4e02-b23c-a3faf7baa3b3" providerId="ADAL" clId="{A420B5DA-8442-4995-992D-6E01B8AC871D}" dt="2024-03-21T22:25:52.438" v="172" actId="478"/>
          <ac:spMkLst>
            <pc:docMk/>
            <pc:sldMk cId="1439681981" sldId="349"/>
            <ac:spMk id="2" creationId="{AF9629D3-B424-6248-904F-CAC5C8C63BCF}"/>
          </ac:spMkLst>
        </pc:spChg>
        <pc:spChg chg="add del mod ord">
          <ac:chgData name="Wolfset, Beth" userId="86b8b82c-8ceb-4e02-b23c-a3faf7baa3b3" providerId="ADAL" clId="{A420B5DA-8442-4995-992D-6E01B8AC871D}" dt="2024-03-21T22:26:22.373" v="199" actId="478"/>
          <ac:spMkLst>
            <pc:docMk/>
            <pc:sldMk cId="1439681981" sldId="349"/>
            <ac:spMk id="4" creationId="{7137892F-A625-5C29-F84F-8C3898D9759D}"/>
          </ac:spMkLst>
        </pc:spChg>
        <pc:spChg chg="add del mod ord">
          <ac:chgData name="Wolfset, Beth" userId="86b8b82c-8ceb-4e02-b23c-a3faf7baa3b3" providerId="ADAL" clId="{A420B5DA-8442-4995-992D-6E01B8AC871D}" dt="2024-03-21T22:26:56.173" v="203" actId="700"/>
          <ac:spMkLst>
            <pc:docMk/>
            <pc:sldMk cId="1439681981" sldId="349"/>
            <ac:spMk id="5" creationId="{3992799F-4986-F053-6A62-CAD92AE176C8}"/>
          </ac:spMkLst>
        </pc:spChg>
        <pc:spChg chg="mod ord">
          <ac:chgData name="Wolfset, Beth" userId="86b8b82c-8ceb-4e02-b23c-a3faf7baa3b3" providerId="ADAL" clId="{A420B5DA-8442-4995-992D-6E01B8AC871D}" dt="2024-03-21T22:26:56.173" v="203" actId="700"/>
          <ac:spMkLst>
            <pc:docMk/>
            <pc:sldMk cId="1439681981" sldId="349"/>
            <ac:spMk id="12" creationId="{0DD171A3-0CD4-29F3-33A7-D7606D78BB37}"/>
          </ac:spMkLst>
        </pc:spChg>
        <pc:picChg chg="mod">
          <ac:chgData name="Wolfset, Beth" userId="86b8b82c-8ceb-4e02-b23c-a3faf7baa3b3" providerId="ADAL" clId="{A420B5DA-8442-4995-992D-6E01B8AC871D}" dt="2024-03-21T22:28:01.406" v="257" actId="1076"/>
          <ac:picMkLst>
            <pc:docMk/>
            <pc:sldMk cId="1439681981" sldId="349"/>
            <ac:picMk id="17" creationId="{DC911C4E-4D70-F972-9C48-D58DDCE80F72}"/>
          </ac:picMkLst>
        </pc:picChg>
        <pc:picChg chg="add del">
          <ac:chgData name="Wolfset, Beth" userId="86b8b82c-8ceb-4e02-b23c-a3faf7baa3b3" providerId="ADAL" clId="{A420B5DA-8442-4995-992D-6E01B8AC871D}" dt="2024-03-21T22:26:17.174" v="198" actId="478"/>
          <ac:picMkLst>
            <pc:docMk/>
            <pc:sldMk cId="1439681981" sldId="349"/>
            <ac:picMk id="19" creationId="{BF7D6EAD-C2C3-B88B-0537-9365BDEE79E2}"/>
          </ac:picMkLst>
        </pc:picChg>
      </pc:sldChg>
      <pc:sldChg chg="addSp delSp modSp new del mod">
        <pc:chgData name="Wolfset, Beth" userId="86b8b82c-8ceb-4e02-b23c-a3faf7baa3b3" providerId="ADAL" clId="{A420B5DA-8442-4995-992D-6E01B8AC871D}" dt="2024-03-21T22:58:00.166" v="570" actId="47"/>
        <pc:sldMkLst>
          <pc:docMk/>
          <pc:sldMk cId="3059432420" sldId="350"/>
        </pc:sldMkLst>
        <pc:spChg chg="mod">
          <ac:chgData name="Wolfset, Beth" userId="86b8b82c-8ceb-4e02-b23c-a3faf7baa3b3" providerId="ADAL" clId="{A420B5DA-8442-4995-992D-6E01B8AC871D}" dt="2024-03-21T22:27:20.173" v="254" actId="20577"/>
          <ac:spMkLst>
            <pc:docMk/>
            <pc:sldMk cId="3059432420" sldId="350"/>
            <ac:spMk id="2" creationId="{1B68A3E0-0BE4-A41E-3BF6-CDA3AA707F78}"/>
          </ac:spMkLst>
        </pc:spChg>
        <pc:spChg chg="del">
          <ac:chgData name="Wolfset, Beth" userId="86b8b82c-8ceb-4e02-b23c-a3faf7baa3b3" providerId="ADAL" clId="{A420B5DA-8442-4995-992D-6E01B8AC871D}" dt="2024-03-21T22:27:38.908" v="255" actId="478"/>
          <ac:spMkLst>
            <pc:docMk/>
            <pc:sldMk cId="3059432420" sldId="350"/>
            <ac:spMk id="3" creationId="{7779D8F0-9377-4C75-559D-C54710DF0BE1}"/>
          </ac:spMkLst>
        </pc:spChg>
        <pc:spChg chg="add mod">
          <ac:chgData name="Wolfset, Beth" userId="86b8b82c-8ceb-4e02-b23c-a3faf7baa3b3" providerId="ADAL" clId="{A420B5DA-8442-4995-992D-6E01B8AC871D}" dt="2024-03-21T22:27:40.045" v="256"/>
          <ac:spMkLst>
            <pc:docMk/>
            <pc:sldMk cId="3059432420" sldId="350"/>
            <ac:spMk id="5" creationId="{0CFAA794-8D67-29D5-CDE5-D31D692F71E7}"/>
          </ac:spMkLst>
        </pc:spChg>
        <pc:spChg chg="add mod">
          <ac:chgData name="Wolfset, Beth" userId="86b8b82c-8ceb-4e02-b23c-a3faf7baa3b3" providerId="ADAL" clId="{A420B5DA-8442-4995-992D-6E01B8AC871D}" dt="2024-03-21T22:27:40.045" v="256"/>
          <ac:spMkLst>
            <pc:docMk/>
            <pc:sldMk cId="3059432420" sldId="350"/>
            <ac:spMk id="6" creationId="{C183DFBB-A2D1-A3C8-89C1-01EBAD1C01EE}"/>
          </ac:spMkLst>
        </pc:spChg>
        <pc:picChg chg="add mod">
          <ac:chgData name="Wolfset, Beth" userId="86b8b82c-8ceb-4e02-b23c-a3faf7baa3b3" providerId="ADAL" clId="{A420B5DA-8442-4995-992D-6E01B8AC871D}" dt="2024-03-21T22:27:40.045" v="256"/>
          <ac:picMkLst>
            <pc:docMk/>
            <pc:sldMk cId="3059432420" sldId="350"/>
            <ac:picMk id="4" creationId="{57552F31-CDB4-DA94-5F2B-6F29A02455EE}"/>
          </ac:picMkLst>
        </pc:picChg>
        <pc:picChg chg="add mod">
          <ac:chgData name="Wolfset, Beth" userId="86b8b82c-8ceb-4e02-b23c-a3faf7baa3b3" providerId="ADAL" clId="{A420B5DA-8442-4995-992D-6E01B8AC871D}" dt="2024-03-21T22:27:40.045" v="256"/>
          <ac:picMkLst>
            <pc:docMk/>
            <pc:sldMk cId="3059432420" sldId="350"/>
            <ac:picMk id="7" creationId="{CE12D0BF-E070-BA96-3EC9-303E2A7681DB}"/>
          </ac:picMkLst>
        </pc:picChg>
      </pc:sldChg>
      <pc:sldChg chg="new del">
        <pc:chgData name="Wolfset, Beth" userId="86b8b82c-8ceb-4e02-b23c-a3faf7baa3b3" providerId="ADAL" clId="{A420B5DA-8442-4995-992D-6E01B8AC871D}" dt="2024-03-21T22:26:49.875" v="202" actId="680"/>
        <pc:sldMkLst>
          <pc:docMk/>
          <pc:sldMk cId="3813828162" sldId="350"/>
        </pc:sldMkLst>
      </pc:sldChg>
      <pc:sldChg chg="modSp mod">
        <pc:chgData name="Wolfset, Beth" userId="86b8b82c-8ceb-4e02-b23c-a3faf7baa3b3" providerId="ADAL" clId="{A420B5DA-8442-4995-992D-6E01B8AC871D}" dt="2024-03-21T22:53:29.998" v="508" actId="1035"/>
        <pc:sldMkLst>
          <pc:docMk/>
          <pc:sldMk cId="725759334" sldId="351"/>
        </pc:sldMkLst>
        <pc:picChg chg="mod">
          <ac:chgData name="Wolfset, Beth" userId="86b8b82c-8ceb-4e02-b23c-a3faf7baa3b3" providerId="ADAL" clId="{A420B5DA-8442-4995-992D-6E01B8AC871D}" dt="2024-03-21T22:53:15.788" v="473" actId="1035"/>
          <ac:picMkLst>
            <pc:docMk/>
            <pc:sldMk cId="725759334" sldId="351"/>
            <ac:picMk id="2" creationId="{25FD1DD4-E303-4C3D-8466-69044AEC7151}"/>
          </ac:picMkLst>
        </pc:picChg>
        <pc:picChg chg="mod">
          <ac:chgData name="Wolfset, Beth" userId="86b8b82c-8ceb-4e02-b23c-a3faf7baa3b3" providerId="ADAL" clId="{A420B5DA-8442-4995-992D-6E01B8AC871D}" dt="2024-03-21T22:53:29.998" v="508" actId="1035"/>
          <ac:picMkLst>
            <pc:docMk/>
            <pc:sldMk cId="725759334" sldId="351"/>
            <ac:picMk id="8" creationId="{6AE8C789-CEFB-48AB-A1F2-4AEC4E01189F}"/>
          </ac:picMkLst>
        </pc:picChg>
        <pc:picChg chg="mod">
          <ac:chgData name="Wolfset, Beth" userId="86b8b82c-8ceb-4e02-b23c-a3faf7baa3b3" providerId="ADAL" clId="{A420B5DA-8442-4995-992D-6E01B8AC871D}" dt="2024-03-21T22:53:29.998" v="508" actId="1035"/>
          <ac:picMkLst>
            <pc:docMk/>
            <pc:sldMk cId="725759334" sldId="351"/>
            <ac:picMk id="9" creationId="{86C1DE45-4EC5-488E-AF10-0BA911D5D555}"/>
          </ac:picMkLst>
        </pc:picChg>
        <pc:picChg chg="mod">
          <ac:chgData name="Wolfset, Beth" userId="86b8b82c-8ceb-4e02-b23c-a3faf7baa3b3" providerId="ADAL" clId="{A420B5DA-8442-4995-992D-6E01B8AC871D}" dt="2024-03-21T22:53:15.788" v="473" actId="1035"/>
          <ac:picMkLst>
            <pc:docMk/>
            <pc:sldMk cId="725759334" sldId="351"/>
            <ac:picMk id="12" creationId="{AF01C4AC-E2F2-6E1A-C26C-52FB04E4C82B}"/>
          </ac:picMkLst>
        </pc:picChg>
        <pc:picChg chg="mod">
          <ac:chgData name="Wolfset, Beth" userId="86b8b82c-8ceb-4e02-b23c-a3faf7baa3b3" providerId="ADAL" clId="{A420B5DA-8442-4995-992D-6E01B8AC871D}" dt="2024-03-21T22:53:04.504" v="453" actId="1076"/>
          <ac:picMkLst>
            <pc:docMk/>
            <pc:sldMk cId="725759334" sldId="351"/>
            <ac:picMk id="24" creationId="{00000000-0000-0000-0000-000000000000}"/>
          </ac:picMkLst>
        </pc:picChg>
        <pc:picChg chg="mod">
          <ac:chgData name="Wolfset, Beth" userId="86b8b82c-8ceb-4e02-b23c-a3faf7baa3b3" providerId="ADAL" clId="{A420B5DA-8442-4995-992D-6E01B8AC871D}" dt="2024-03-21T22:53:29.998" v="508" actId="1035"/>
          <ac:picMkLst>
            <pc:docMk/>
            <pc:sldMk cId="725759334" sldId="351"/>
            <ac:picMk id="25" creationId="{E8ED068F-32F0-4688-8423-9058BF6EE524}"/>
          </ac:picMkLst>
        </pc:picChg>
      </pc:sldChg>
      <pc:sldChg chg="addSp delSp modSp add mod setBg modClrScheme replTag chgLayout">
        <pc:chgData name="Wolfset, Beth" userId="86b8b82c-8ceb-4e02-b23c-a3faf7baa3b3" providerId="ADAL" clId="{A420B5DA-8442-4995-992D-6E01B8AC871D}" dt="2024-03-21T22:58:14.180" v="571" actId="1076"/>
        <pc:sldMkLst>
          <pc:docMk/>
          <pc:sldMk cId="1103879083" sldId="352"/>
        </pc:sldMkLst>
        <pc:spChg chg="add mod replST">
          <ac:chgData name="Wolfset, Beth" userId="86b8b82c-8ceb-4e02-b23c-a3faf7baa3b3" providerId="ADAL" clId="{A420B5DA-8442-4995-992D-6E01B8AC871D}" dt="2024-03-21T22:54:27.585" v="529"/>
          <ac:spMkLst>
            <pc:docMk/>
            <pc:sldMk cId="1103879083" sldId="352"/>
            <ac:spMk id="6" creationId="{C56241D2-ED98-2587-0959-06DC060BA88B}"/>
          </ac:spMkLst>
        </pc:spChg>
        <pc:spChg chg="add mod replST">
          <ac:chgData name="Wolfset, Beth" userId="86b8b82c-8ceb-4e02-b23c-a3faf7baa3b3" providerId="ADAL" clId="{A420B5DA-8442-4995-992D-6E01B8AC871D}" dt="2024-03-21T22:54:27.592" v="539"/>
          <ac:spMkLst>
            <pc:docMk/>
            <pc:sldMk cId="1103879083" sldId="352"/>
            <ac:spMk id="7" creationId="{52A6AB06-EFC0-4F3B-96BB-1CA897FA48CC}"/>
          </ac:spMkLst>
        </pc:spChg>
        <pc:spChg chg="add del mod ord">
          <ac:chgData name="Wolfset, Beth" userId="86b8b82c-8ceb-4e02-b23c-a3faf7baa3b3" providerId="ADAL" clId="{A420B5DA-8442-4995-992D-6E01B8AC871D}" dt="2024-03-21T22:58:14.180" v="571" actId="1076"/>
          <ac:spMkLst>
            <pc:docMk/>
            <pc:sldMk cId="1103879083" sldId="352"/>
            <ac:spMk id="8" creationId="{13DFE723-AE09-C9AB-6EEA-3BE6D7C97649}"/>
          </ac:spMkLst>
        </pc:spChg>
        <pc:spChg chg="add del mod ord">
          <ac:chgData name="Wolfset, Beth" userId="86b8b82c-8ceb-4e02-b23c-a3faf7baa3b3" providerId="ADAL" clId="{A420B5DA-8442-4995-992D-6E01B8AC871D}" dt="2024-03-21T22:56:22.036" v="546" actId="478"/>
          <ac:spMkLst>
            <pc:docMk/>
            <pc:sldMk cId="1103879083" sldId="352"/>
            <ac:spMk id="9" creationId="{1E2278D5-2F10-5AA7-74BE-72580DC71E5E}"/>
          </ac:spMkLst>
        </pc:spChg>
        <pc:spChg chg="add del mod ord">
          <ac:chgData name="Wolfset, Beth" userId="86b8b82c-8ceb-4e02-b23c-a3faf7baa3b3" providerId="ADAL" clId="{A420B5DA-8442-4995-992D-6E01B8AC871D}" dt="2024-03-21T22:57:17.356" v="567" actId="478"/>
          <ac:spMkLst>
            <pc:docMk/>
            <pc:sldMk cId="1103879083" sldId="352"/>
            <ac:spMk id="10" creationId="{6318A494-575B-7B20-020B-869846BBCEC8}"/>
          </ac:spMkLst>
        </pc:spChg>
        <pc:picChg chg="add mod replST">
          <ac:chgData name="Wolfset, Beth" userId="86b8b82c-8ceb-4e02-b23c-a3faf7baa3b3" providerId="ADAL" clId="{A420B5DA-8442-4995-992D-6E01B8AC871D}" dt="2024-03-21T22:57:03.382" v="564" actId="1076"/>
          <ac:picMkLst>
            <pc:docMk/>
            <pc:sldMk cId="1103879083" sldId="352"/>
            <ac:picMk id="3" creationId="{C8F5679B-A0AB-E19F-FF07-FC2347C06729}"/>
          </ac:picMkLst>
        </pc:picChg>
        <pc:picChg chg="add mod replST">
          <ac:chgData name="Wolfset, Beth" userId="86b8b82c-8ceb-4e02-b23c-a3faf7baa3b3" providerId="ADAL" clId="{A420B5DA-8442-4995-992D-6E01B8AC871D}" dt="2024-03-21T22:54:27.574" v="520"/>
          <ac:picMkLst>
            <pc:docMk/>
            <pc:sldMk cId="1103879083" sldId="352"/>
            <ac:picMk id="5" creationId="{B5F635BF-0CA5-9553-458D-F9BEFB212677}"/>
          </ac:picMkLst>
        </pc:picChg>
      </pc:sldChg>
      <pc:sldMasterChg chg="del mod delSldLayout">
        <pc:chgData name="Wolfset, Beth" userId="86b8b82c-8ceb-4e02-b23c-a3faf7baa3b3" providerId="ADAL" clId="{A420B5DA-8442-4995-992D-6E01B8AC871D}" dt="2024-03-21T22:47:05.741" v="421" actId="6013"/>
        <pc:sldMasterMkLst>
          <pc:docMk/>
          <pc:sldMasterMk cId="581625752" sldId="2147483660"/>
        </pc:sldMasterMkLst>
        <pc:sldLayoutChg chg="del">
          <pc:chgData name="Wolfset, Beth" userId="86b8b82c-8ceb-4e02-b23c-a3faf7baa3b3" providerId="ADAL" clId="{A420B5DA-8442-4995-992D-6E01B8AC871D}" dt="2024-03-21T22:47:05.741" v="421" actId="6013"/>
          <pc:sldLayoutMkLst>
            <pc:docMk/>
            <pc:sldMasterMk cId="581625752" sldId="2147483660"/>
            <pc:sldLayoutMk cId="0" sldId="2147483673"/>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4065499718" sldId="2147483677"/>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978324715" sldId="2147483679"/>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900078414" sldId="2147483680"/>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388742059" sldId="2147483681"/>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705637276" sldId="2147483682"/>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509375427" sldId="2147483683"/>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186914174" sldId="2147483684"/>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1169485791" sldId="2147483685"/>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4082347380" sldId="2147483686"/>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562494151" sldId="2147483687"/>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3811079390" sldId="2147483688"/>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089190134" sldId="2147483689"/>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3372535343" sldId="2147483690"/>
          </pc:sldLayoutMkLst>
        </pc:sldLayoutChg>
        <pc:sldLayoutChg chg="del">
          <pc:chgData name="Wolfset, Beth" userId="86b8b82c-8ceb-4e02-b23c-a3faf7baa3b3" providerId="ADAL" clId="{A420B5DA-8442-4995-992D-6E01B8AC871D}" dt="2024-03-21T22:47:05.741" v="421" actId="6013"/>
          <pc:sldLayoutMkLst>
            <pc:docMk/>
            <pc:sldMasterMk cId="581625752" sldId="2147483660"/>
            <pc:sldLayoutMk cId="2036234004" sldId="2147483691"/>
          </pc:sldLayoutMkLst>
        </pc:sldLayoutChg>
      </pc:sldMasterChg>
      <pc:sldMasterChg chg="modSldLayout">
        <pc:chgData name="Wolfset, Beth" userId="86b8b82c-8ceb-4e02-b23c-a3faf7baa3b3" providerId="ADAL" clId="{A420B5DA-8442-4995-992D-6E01B8AC871D}" dt="2024-03-21T22:43:11.861" v="371" actId="478"/>
        <pc:sldMasterMkLst>
          <pc:docMk/>
          <pc:sldMasterMk cId="3405232055" sldId="2147483692"/>
        </pc:sldMasterMkLst>
        <pc:sldLayoutChg chg="delSp mod">
          <pc:chgData name="Wolfset, Beth" userId="86b8b82c-8ceb-4e02-b23c-a3faf7baa3b3" providerId="ADAL" clId="{A420B5DA-8442-4995-992D-6E01B8AC871D}" dt="2024-03-21T22:43:11.861" v="371" actId="478"/>
          <pc:sldLayoutMkLst>
            <pc:docMk/>
            <pc:sldMasterMk cId="3405232055" sldId="2147483692"/>
            <pc:sldLayoutMk cId="577880188" sldId="2147483707"/>
          </pc:sldLayoutMkLst>
          <pc:spChg chg="del">
            <ac:chgData name="Wolfset, Beth" userId="86b8b82c-8ceb-4e02-b23c-a3faf7baa3b3" providerId="ADAL" clId="{A420B5DA-8442-4995-992D-6E01B8AC871D}" dt="2024-03-21T22:43:11.861" v="371" actId="478"/>
            <ac:spMkLst>
              <pc:docMk/>
              <pc:sldMasterMk cId="3405232055" sldId="2147483692"/>
              <pc:sldLayoutMk cId="577880188" sldId="2147483707"/>
              <ac:spMk id="5" creationId="{A6A780C5-413A-524D-CE7F-B7FE8AFF0006}"/>
            </ac:spMkLst>
          </pc:spChg>
        </pc:sldLayoutChg>
        <pc:sldLayoutChg chg="delSp mod">
          <pc:chgData name="Wolfset, Beth" userId="86b8b82c-8ceb-4e02-b23c-a3faf7baa3b3" providerId="ADAL" clId="{A420B5DA-8442-4995-992D-6E01B8AC871D}" dt="2024-03-21T22:43:09.441" v="370" actId="478"/>
          <pc:sldLayoutMkLst>
            <pc:docMk/>
            <pc:sldMasterMk cId="3405232055" sldId="2147483692"/>
            <pc:sldLayoutMk cId="1670818477" sldId="2147483708"/>
          </pc:sldLayoutMkLst>
          <pc:spChg chg="del">
            <ac:chgData name="Wolfset, Beth" userId="86b8b82c-8ceb-4e02-b23c-a3faf7baa3b3" providerId="ADAL" clId="{A420B5DA-8442-4995-992D-6E01B8AC871D}" dt="2024-03-21T22:43:09.441" v="370" actId="478"/>
            <ac:spMkLst>
              <pc:docMk/>
              <pc:sldMasterMk cId="3405232055" sldId="2147483692"/>
              <pc:sldLayoutMk cId="1670818477" sldId="2147483708"/>
              <ac:spMk id="5" creationId="{A6A780C5-413A-524D-CE7F-B7FE8AFF0006}"/>
            </ac:spMkLst>
          </pc:spChg>
        </pc:sldLayoutChg>
        <pc:sldLayoutChg chg="delSp mod">
          <pc:chgData name="Wolfset, Beth" userId="86b8b82c-8ceb-4e02-b23c-a3faf7baa3b3" providerId="ADAL" clId="{A420B5DA-8442-4995-992D-6E01B8AC871D}" dt="2024-03-21T22:43:04.233" v="369" actId="478"/>
          <pc:sldLayoutMkLst>
            <pc:docMk/>
            <pc:sldMasterMk cId="3405232055" sldId="2147483692"/>
            <pc:sldLayoutMk cId="336453426" sldId="2147483709"/>
          </pc:sldLayoutMkLst>
          <pc:spChg chg="del">
            <ac:chgData name="Wolfset, Beth" userId="86b8b82c-8ceb-4e02-b23c-a3faf7baa3b3" providerId="ADAL" clId="{A420B5DA-8442-4995-992D-6E01B8AC871D}" dt="2024-03-21T22:43:04.233" v="369" actId="478"/>
            <ac:spMkLst>
              <pc:docMk/>
              <pc:sldMasterMk cId="3405232055" sldId="2147483692"/>
              <pc:sldLayoutMk cId="336453426" sldId="2147483709"/>
              <ac:spMk id="5" creationId="{A6A780C5-413A-524D-CE7F-B7FE8AFF0006}"/>
            </ac:spMkLst>
          </pc:spChg>
        </pc:sldLayoutChg>
      </pc:sldMasterChg>
    </pc:docChg>
  </pc:docChgLst>
  <pc:docChgLst>
    <pc:chgData name="Kuecker, Sarah" userId="S::sarah.kuecker@insight.com::c2a4a17b-f622-4652-888c-d38c543a364a" providerId="AD" clId="Web-{0A255778-A801-11D8-03CE-65E6D74D8FC8}"/>
    <pc:docChg chg="modSld">
      <pc:chgData name="Kuecker, Sarah" userId="S::sarah.kuecker@insight.com::c2a4a17b-f622-4652-888c-d38c543a364a" providerId="AD" clId="Web-{0A255778-A801-11D8-03CE-65E6D74D8FC8}" dt="2023-06-27T16:02:28.983" v="118" actId="20577"/>
      <pc:docMkLst>
        <pc:docMk/>
      </pc:docMkLst>
      <pc:sldChg chg="modSp">
        <pc:chgData name="Kuecker, Sarah" userId="S::sarah.kuecker@insight.com::c2a4a17b-f622-4652-888c-d38c543a364a" providerId="AD" clId="Web-{0A255778-A801-11D8-03CE-65E6D74D8FC8}" dt="2023-06-27T16:01:52.185" v="80" actId="20577"/>
        <pc:sldMkLst>
          <pc:docMk/>
          <pc:sldMk cId="1314759468" sldId="339"/>
        </pc:sldMkLst>
        <pc:spChg chg="mod">
          <ac:chgData name="Kuecker, Sarah" userId="S::sarah.kuecker@insight.com::c2a4a17b-f622-4652-888c-d38c543a364a" providerId="AD" clId="Web-{0A255778-A801-11D8-03CE-65E6D74D8FC8}" dt="2023-06-27T16:01:52.185" v="80" actId="20577"/>
          <ac:spMkLst>
            <pc:docMk/>
            <pc:sldMk cId="1314759468" sldId="339"/>
            <ac:spMk id="24" creationId="{5AAAF0D5-09AD-9B96-FF68-43741D2224BE}"/>
          </ac:spMkLst>
        </pc:spChg>
      </pc:sldChg>
      <pc:sldChg chg="modSp">
        <pc:chgData name="Kuecker, Sarah" userId="S::sarah.kuecker@insight.com::c2a4a17b-f622-4652-888c-d38c543a364a" providerId="AD" clId="Web-{0A255778-A801-11D8-03CE-65E6D74D8FC8}" dt="2023-06-27T15:58:22.617" v="65" actId="1076"/>
        <pc:sldMkLst>
          <pc:docMk/>
          <pc:sldMk cId="4013443223" sldId="340"/>
        </pc:sldMkLst>
        <pc:spChg chg="mod">
          <ac:chgData name="Kuecker, Sarah" userId="S::sarah.kuecker@insight.com::c2a4a17b-f622-4652-888c-d38c543a364a" providerId="AD" clId="Web-{0A255778-A801-11D8-03CE-65E6D74D8FC8}" dt="2023-06-27T15:57:27.022" v="63" actId="20577"/>
          <ac:spMkLst>
            <pc:docMk/>
            <pc:sldMk cId="4013443223" sldId="340"/>
            <ac:spMk id="5" creationId="{AAD79B7C-34C8-C854-62E8-5711759508F8}"/>
          </ac:spMkLst>
        </pc:spChg>
        <pc:spChg chg="mod">
          <ac:chgData name="Kuecker, Sarah" userId="S::sarah.kuecker@insight.com::c2a4a17b-f622-4652-888c-d38c543a364a" providerId="AD" clId="Web-{0A255778-A801-11D8-03CE-65E6D74D8FC8}" dt="2023-06-27T15:58:22.617" v="65" actId="1076"/>
          <ac:spMkLst>
            <pc:docMk/>
            <pc:sldMk cId="4013443223" sldId="340"/>
            <ac:spMk id="6" creationId="{76B0A338-C442-F6FA-4D76-267C82253155}"/>
          </ac:spMkLst>
        </pc:spChg>
        <pc:cxnChg chg="mod">
          <ac:chgData name="Kuecker, Sarah" userId="S::sarah.kuecker@insight.com::c2a4a17b-f622-4652-888c-d38c543a364a" providerId="AD" clId="Web-{0A255778-A801-11D8-03CE-65E6D74D8FC8}" dt="2023-06-27T15:57:38.022" v="64" actId="1076"/>
          <ac:cxnSpMkLst>
            <pc:docMk/>
            <pc:sldMk cId="4013443223" sldId="340"/>
            <ac:cxnSpMk id="8" creationId="{F6C5A3F5-5634-2331-585A-99D6B2D8B34A}"/>
          </ac:cxnSpMkLst>
        </pc:cxnChg>
      </pc:sldChg>
      <pc:sldChg chg="modSp">
        <pc:chgData name="Kuecker, Sarah" userId="S::sarah.kuecker@insight.com::c2a4a17b-f622-4652-888c-d38c543a364a" providerId="AD" clId="Web-{0A255778-A801-11D8-03CE-65E6D74D8FC8}" dt="2023-06-27T16:02:20.061" v="101" actId="20577"/>
        <pc:sldMkLst>
          <pc:docMk/>
          <pc:sldMk cId="1580561542" sldId="342"/>
        </pc:sldMkLst>
        <pc:spChg chg="mod">
          <ac:chgData name="Kuecker, Sarah" userId="S::sarah.kuecker@insight.com::c2a4a17b-f622-4652-888c-d38c543a364a" providerId="AD" clId="Web-{0A255778-A801-11D8-03CE-65E6D74D8FC8}" dt="2023-06-27T16:02:20.061" v="101" actId="20577"/>
          <ac:spMkLst>
            <pc:docMk/>
            <pc:sldMk cId="1580561542" sldId="342"/>
            <ac:spMk id="24" creationId="{5AAAF0D5-09AD-9B96-FF68-43741D2224BE}"/>
          </ac:spMkLst>
        </pc:spChg>
      </pc:sldChg>
      <pc:sldChg chg="modSp">
        <pc:chgData name="Kuecker, Sarah" userId="S::sarah.kuecker@insight.com::c2a4a17b-f622-4652-888c-d38c543a364a" providerId="AD" clId="Web-{0A255778-A801-11D8-03CE-65E6D74D8FC8}" dt="2023-06-27T16:02:28.983" v="118" actId="20577"/>
        <pc:sldMkLst>
          <pc:docMk/>
          <pc:sldMk cId="3713015525" sldId="343"/>
        </pc:sldMkLst>
        <pc:spChg chg="mod">
          <ac:chgData name="Kuecker, Sarah" userId="S::sarah.kuecker@insight.com::c2a4a17b-f622-4652-888c-d38c543a364a" providerId="AD" clId="Web-{0A255778-A801-11D8-03CE-65E6D74D8FC8}" dt="2023-06-27T16:02:28.983" v="118" actId="20577"/>
          <ac:spMkLst>
            <pc:docMk/>
            <pc:sldMk cId="3713015525" sldId="343"/>
            <ac:spMk id="24" creationId="{5AAAF0D5-09AD-9B96-FF68-43741D2224BE}"/>
          </ac:spMkLst>
        </pc:spChg>
      </pc:sldChg>
    </pc:docChg>
  </pc:docChgLst>
  <pc:docChgLst>
    <pc:chgData name="Kuecker, Sarah" userId="S::sarah.kuecker@insight.com::c2a4a17b-f622-4652-888c-d38c543a364a" providerId="AD" clId="Web-{19D2FA80-26CE-4EC2-B28E-2480396B921F}"/>
    <pc:docChg chg="modSld">
      <pc:chgData name="Kuecker, Sarah" userId="S::sarah.kuecker@insight.com::c2a4a17b-f622-4652-888c-d38c543a364a" providerId="AD" clId="Web-{19D2FA80-26CE-4EC2-B28E-2480396B921F}" dt="2023-06-30T16:46:07.241" v="153" actId="20577"/>
      <pc:docMkLst>
        <pc:docMk/>
      </pc:docMkLst>
      <pc:sldChg chg="addSp modSp">
        <pc:chgData name="Kuecker, Sarah" userId="S::sarah.kuecker@insight.com::c2a4a17b-f622-4652-888c-d38c543a364a" providerId="AD" clId="Web-{19D2FA80-26CE-4EC2-B28E-2480396B921F}" dt="2023-06-30T16:46:07.241" v="153" actId="20577"/>
        <pc:sldMkLst>
          <pc:docMk/>
          <pc:sldMk cId="4021278948" sldId="344"/>
        </pc:sldMkLst>
        <pc:spChg chg="add mod">
          <ac:chgData name="Kuecker, Sarah" userId="S::sarah.kuecker@insight.com::c2a4a17b-f622-4652-888c-d38c543a364a" providerId="AD" clId="Web-{19D2FA80-26CE-4EC2-B28E-2480396B921F}" dt="2023-06-30T16:46:07.241" v="153" actId="20577"/>
          <ac:spMkLst>
            <pc:docMk/>
            <pc:sldMk cId="4021278948" sldId="344"/>
            <ac:spMk id="2" creationId="{841C0B7B-4584-2C21-AD1E-D4650BF56F1D}"/>
          </ac:spMkLst>
        </pc:spChg>
      </pc:sldChg>
    </pc:docChg>
  </pc:docChgLst>
  <pc:docChgLst>
    <pc:chgData name="Mpenza, Sarah" userId="S::sarah.mpenza@insight.com::ced0af0c-de3e-4947-b881-9460c4a92aa7" providerId="AD" clId="Web-{05549C3D-7B0E-58FC-B1F1-2592E6D0D81C}"/>
    <pc:docChg chg="modSld">
      <pc:chgData name="Mpenza, Sarah" userId="S::sarah.mpenza@insight.com::ced0af0c-de3e-4947-b881-9460c4a92aa7" providerId="AD" clId="Web-{05549C3D-7B0E-58FC-B1F1-2592E6D0D81C}" dt="2023-07-20T20:04:40.142" v="8" actId="20577"/>
      <pc:docMkLst>
        <pc:docMk/>
      </pc:docMkLst>
      <pc:sldChg chg="modSp">
        <pc:chgData name="Mpenza, Sarah" userId="S::sarah.mpenza@insight.com::ced0af0c-de3e-4947-b881-9460c4a92aa7" providerId="AD" clId="Web-{05549C3D-7B0E-58FC-B1F1-2592E6D0D81C}" dt="2023-07-20T20:03:04.470" v="3" actId="20577"/>
        <pc:sldMkLst>
          <pc:docMk/>
          <pc:sldMk cId="290843731" sldId="326"/>
        </pc:sldMkLst>
        <pc:spChg chg="mod">
          <ac:chgData name="Mpenza, Sarah" userId="S::sarah.mpenza@insight.com::ced0af0c-de3e-4947-b881-9460c4a92aa7" providerId="AD" clId="Web-{05549C3D-7B0E-58FC-B1F1-2592E6D0D81C}" dt="2023-07-20T20:03:04.470" v="3" actId="20577"/>
          <ac:spMkLst>
            <pc:docMk/>
            <pc:sldMk cId="290843731" sldId="326"/>
            <ac:spMk id="6" creationId="{76B0A338-C442-F6FA-4D76-267C82253155}"/>
          </ac:spMkLst>
        </pc:spChg>
      </pc:sldChg>
      <pc:sldChg chg="modSp">
        <pc:chgData name="Mpenza, Sarah" userId="S::sarah.mpenza@insight.com::ced0af0c-de3e-4947-b881-9460c4a92aa7" providerId="AD" clId="Web-{05549C3D-7B0E-58FC-B1F1-2592E6D0D81C}" dt="2023-07-20T20:04:13.767" v="6" actId="20577"/>
        <pc:sldMkLst>
          <pc:docMk/>
          <pc:sldMk cId="3964860950" sldId="341"/>
        </pc:sldMkLst>
        <pc:spChg chg="mod">
          <ac:chgData name="Mpenza, Sarah" userId="S::sarah.mpenza@insight.com::ced0af0c-de3e-4947-b881-9460c4a92aa7" providerId="AD" clId="Web-{05549C3D-7B0E-58FC-B1F1-2592E6D0D81C}" dt="2023-07-20T20:04:13.767" v="6" actId="20577"/>
          <ac:spMkLst>
            <pc:docMk/>
            <pc:sldMk cId="3964860950" sldId="341"/>
            <ac:spMk id="6" creationId="{76B0A338-C442-F6FA-4D76-267C82253155}"/>
          </ac:spMkLst>
        </pc:spChg>
      </pc:sldChg>
      <pc:sldChg chg="modSp">
        <pc:chgData name="Mpenza, Sarah" userId="S::sarah.mpenza@insight.com::ced0af0c-de3e-4947-b881-9460c4a92aa7" providerId="AD" clId="Web-{05549C3D-7B0E-58FC-B1F1-2592E6D0D81C}" dt="2023-07-20T20:04:40.142" v="8" actId="20577"/>
        <pc:sldMkLst>
          <pc:docMk/>
          <pc:sldMk cId="3910720012" sldId="346"/>
        </pc:sldMkLst>
        <pc:spChg chg="mod">
          <ac:chgData name="Mpenza, Sarah" userId="S::sarah.mpenza@insight.com::ced0af0c-de3e-4947-b881-9460c4a92aa7" providerId="AD" clId="Web-{05549C3D-7B0E-58FC-B1F1-2592E6D0D81C}" dt="2023-07-20T20:04:40.142" v="8" actId="20577"/>
          <ac:spMkLst>
            <pc:docMk/>
            <pc:sldMk cId="3910720012" sldId="346"/>
            <ac:spMk id="3" creationId="{F7E1D475-885E-9568-7517-48FAF43E24F7}"/>
          </ac:spMkLst>
        </pc:spChg>
      </pc:sldChg>
    </pc:docChg>
  </pc:docChgLst>
  <pc:docChgLst>
    <pc:chgData name="Kuecker, Sarah" userId="S::sarah.kuecker@insight.com::c2a4a17b-f622-4652-888c-d38c543a364a" providerId="AD" clId="Web-{C0AAB01C-8BE1-B7A0-11FB-BBFF283B63C1}"/>
    <pc:docChg chg="modSld">
      <pc:chgData name="Kuecker, Sarah" userId="S::sarah.kuecker@insight.com::c2a4a17b-f622-4652-888c-d38c543a364a" providerId="AD" clId="Web-{C0AAB01C-8BE1-B7A0-11FB-BBFF283B63C1}" dt="2023-06-27T21:16:41.538" v="1745" actId="20577"/>
      <pc:docMkLst>
        <pc:docMk/>
      </pc:docMkLst>
      <pc:sldChg chg="modSp">
        <pc:chgData name="Kuecker, Sarah" userId="S::sarah.kuecker@insight.com::c2a4a17b-f622-4652-888c-d38c543a364a" providerId="AD" clId="Web-{C0AAB01C-8BE1-B7A0-11FB-BBFF283B63C1}" dt="2023-06-27T20:57:07.197" v="1646" actId="20577"/>
        <pc:sldMkLst>
          <pc:docMk/>
          <pc:sldMk cId="290843731" sldId="326"/>
        </pc:sldMkLst>
        <pc:spChg chg="mod">
          <ac:chgData name="Kuecker, Sarah" userId="S::sarah.kuecker@insight.com::c2a4a17b-f622-4652-888c-d38c543a364a" providerId="AD" clId="Web-{C0AAB01C-8BE1-B7A0-11FB-BBFF283B63C1}" dt="2023-06-27T20:57:07.197" v="1646" actId="20577"/>
          <ac:spMkLst>
            <pc:docMk/>
            <pc:sldMk cId="290843731" sldId="326"/>
            <ac:spMk id="6" creationId="{76B0A338-C442-F6FA-4D76-267C82253155}"/>
          </ac:spMkLst>
        </pc:spChg>
      </pc:sldChg>
      <pc:sldChg chg="addSp modSp">
        <pc:chgData name="Kuecker, Sarah" userId="S::sarah.kuecker@insight.com::c2a4a17b-f622-4652-888c-d38c543a364a" providerId="AD" clId="Web-{C0AAB01C-8BE1-B7A0-11FB-BBFF283B63C1}" dt="2023-06-27T20:46:03.697" v="1526" actId="20577"/>
        <pc:sldMkLst>
          <pc:docMk/>
          <pc:sldMk cId="1314759468" sldId="339"/>
        </pc:sldMkLst>
        <pc:spChg chg="add mod">
          <ac:chgData name="Kuecker, Sarah" userId="S::sarah.kuecker@insight.com::c2a4a17b-f622-4652-888c-d38c543a364a" providerId="AD" clId="Web-{C0AAB01C-8BE1-B7A0-11FB-BBFF283B63C1}" dt="2023-06-27T20:46:03.697" v="1526" actId="20577"/>
          <ac:spMkLst>
            <pc:docMk/>
            <pc:sldMk cId="1314759468" sldId="339"/>
            <ac:spMk id="2" creationId="{5C0811D1-8DA1-9D61-8086-E40018D7CB6B}"/>
          </ac:spMkLst>
        </pc:spChg>
        <pc:spChg chg="mod">
          <ac:chgData name="Kuecker, Sarah" userId="S::sarah.kuecker@insight.com::c2a4a17b-f622-4652-888c-d38c543a364a" providerId="AD" clId="Web-{C0AAB01C-8BE1-B7A0-11FB-BBFF283B63C1}" dt="2023-06-27T17:26:46.855" v="342" actId="20577"/>
          <ac:spMkLst>
            <pc:docMk/>
            <pc:sldMk cId="1314759468" sldId="339"/>
            <ac:spMk id="20" creationId="{E64A3A17-5B6A-C9F9-A3BC-94786D9B5D2D}"/>
          </ac:spMkLst>
        </pc:spChg>
        <pc:spChg chg="mod">
          <ac:chgData name="Kuecker, Sarah" userId="S::sarah.kuecker@insight.com::c2a4a17b-f622-4652-888c-d38c543a364a" providerId="AD" clId="Web-{C0AAB01C-8BE1-B7A0-11FB-BBFF283B63C1}" dt="2023-06-27T20:45:23.087" v="1515" actId="20577"/>
          <ac:spMkLst>
            <pc:docMk/>
            <pc:sldMk cId="1314759468" sldId="339"/>
            <ac:spMk id="21" creationId="{B1676261-4D6B-3AC9-65D8-AEB860F189A7}"/>
          </ac:spMkLst>
        </pc:spChg>
        <pc:spChg chg="mod">
          <ac:chgData name="Kuecker, Sarah" userId="S::sarah.kuecker@insight.com::c2a4a17b-f622-4652-888c-d38c543a364a" providerId="AD" clId="Web-{C0AAB01C-8BE1-B7A0-11FB-BBFF283B63C1}" dt="2023-06-27T19:56:38.785" v="1029" actId="1076"/>
          <ac:spMkLst>
            <pc:docMk/>
            <pc:sldMk cId="1314759468" sldId="339"/>
            <ac:spMk id="22" creationId="{018015EF-C3D5-2E5D-C067-BDFD7FDDAA76}"/>
          </ac:spMkLst>
        </pc:spChg>
        <pc:spChg chg="mod">
          <ac:chgData name="Kuecker, Sarah" userId="S::sarah.kuecker@insight.com::c2a4a17b-f622-4652-888c-d38c543a364a" providerId="AD" clId="Web-{C0AAB01C-8BE1-B7A0-11FB-BBFF283B63C1}" dt="2023-06-27T19:56:52.426" v="1031" actId="14100"/>
          <ac:spMkLst>
            <pc:docMk/>
            <pc:sldMk cId="1314759468" sldId="339"/>
            <ac:spMk id="24" creationId="{5AAAF0D5-09AD-9B96-FF68-43741D2224BE}"/>
          </ac:spMkLst>
        </pc:spChg>
      </pc:sldChg>
      <pc:sldChg chg="addSp delSp modSp">
        <pc:chgData name="Kuecker, Sarah" userId="S::sarah.kuecker@insight.com::c2a4a17b-f622-4652-888c-d38c543a364a" providerId="AD" clId="Web-{C0AAB01C-8BE1-B7A0-11FB-BBFF283B63C1}" dt="2023-06-27T21:13:40.518" v="1654" actId="20577"/>
        <pc:sldMkLst>
          <pc:docMk/>
          <pc:sldMk cId="4013443223" sldId="340"/>
        </pc:sldMkLst>
        <pc:spChg chg="add del mod">
          <ac:chgData name="Kuecker, Sarah" userId="S::sarah.kuecker@insight.com::c2a4a17b-f622-4652-888c-d38c543a364a" providerId="AD" clId="Web-{C0AAB01C-8BE1-B7A0-11FB-BBFF283B63C1}" dt="2023-06-27T18:08:02.460" v="497"/>
          <ac:spMkLst>
            <pc:docMk/>
            <pc:sldMk cId="4013443223" sldId="340"/>
            <ac:spMk id="2" creationId="{84464B59-1A04-9310-829B-8CF8BE94B498}"/>
          </ac:spMkLst>
        </pc:spChg>
        <pc:spChg chg="mod">
          <ac:chgData name="Kuecker, Sarah" userId="S::sarah.kuecker@insight.com::c2a4a17b-f622-4652-888c-d38c543a364a" providerId="AD" clId="Web-{C0AAB01C-8BE1-B7A0-11FB-BBFF283B63C1}" dt="2023-06-27T17:48:36.480" v="398" actId="14100"/>
          <ac:spMkLst>
            <pc:docMk/>
            <pc:sldMk cId="4013443223" sldId="340"/>
            <ac:spMk id="5" creationId="{AAD79B7C-34C8-C854-62E8-5711759508F8}"/>
          </ac:spMkLst>
        </pc:spChg>
        <pc:spChg chg="mod">
          <ac:chgData name="Kuecker, Sarah" userId="S::sarah.kuecker@insight.com::c2a4a17b-f622-4652-888c-d38c543a364a" providerId="AD" clId="Web-{C0AAB01C-8BE1-B7A0-11FB-BBFF283B63C1}" dt="2023-06-27T21:13:40.518" v="1654" actId="20577"/>
          <ac:spMkLst>
            <pc:docMk/>
            <pc:sldMk cId="4013443223" sldId="340"/>
            <ac:spMk id="6" creationId="{76B0A338-C442-F6FA-4D76-267C82253155}"/>
          </ac:spMkLst>
        </pc:spChg>
        <pc:cxnChg chg="mod">
          <ac:chgData name="Kuecker, Sarah" userId="S::sarah.kuecker@insight.com::c2a4a17b-f622-4652-888c-d38c543a364a" providerId="AD" clId="Web-{C0AAB01C-8BE1-B7A0-11FB-BBFF283B63C1}" dt="2023-06-27T17:48:41.386" v="399" actId="1076"/>
          <ac:cxnSpMkLst>
            <pc:docMk/>
            <pc:sldMk cId="4013443223" sldId="340"/>
            <ac:cxnSpMk id="8" creationId="{F6C5A3F5-5634-2331-585A-99D6B2D8B34A}"/>
          </ac:cxnSpMkLst>
        </pc:cxnChg>
      </pc:sldChg>
      <pc:sldChg chg="modSp">
        <pc:chgData name="Kuecker, Sarah" userId="S::sarah.kuecker@insight.com::c2a4a17b-f622-4652-888c-d38c543a364a" providerId="AD" clId="Web-{C0AAB01C-8BE1-B7A0-11FB-BBFF283B63C1}" dt="2023-06-27T21:16:41.538" v="1745" actId="20577"/>
        <pc:sldMkLst>
          <pc:docMk/>
          <pc:sldMk cId="3964860950" sldId="341"/>
        </pc:sldMkLst>
        <pc:spChg chg="mod">
          <ac:chgData name="Kuecker, Sarah" userId="S::sarah.kuecker@insight.com::c2a4a17b-f622-4652-888c-d38c543a364a" providerId="AD" clId="Web-{C0AAB01C-8BE1-B7A0-11FB-BBFF283B63C1}" dt="2023-06-27T21:16:41.538" v="1745" actId="20577"/>
          <ac:spMkLst>
            <pc:docMk/>
            <pc:sldMk cId="3964860950" sldId="341"/>
            <ac:spMk id="3" creationId="{1B72E5C3-BCF0-4E02-586B-71676DF45762}"/>
          </ac:spMkLst>
        </pc:spChg>
        <pc:spChg chg="mod">
          <ac:chgData name="Kuecker, Sarah" userId="S::sarah.kuecker@insight.com::c2a4a17b-f622-4652-888c-d38c543a364a" providerId="AD" clId="Web-{C0AAB01C-8BE1-B7A0-11FB-BBFF283B63C1}" dt="2023-06-27T21:01:20.719" v="1647" actId="1076"/>
          <ac:spMkLst>
            <pc:docMk/>
            <pc:sldMk cId="3964860950" sldId="341"/>
            <ac:spMk id="5" creationId="{AAD79B7C-34C8-C854-62E8-5711759508F8}"/>
          </ac:spMkLst>
        </pc:spChg>
        <pc:cxnChg chg="mod">
          <ac:chgData name="Kuecker, Sarah" userId="S::sarah.kuecker@insight.com::c2a4a17b-f622-4652-888c-d38c543a364a" providerId="AD" clId="Web-{C0AAB01C-8BE1-B7A0-11FB-BBFF283B63C1}" dt="2023-06-27T21:01:27.438" v="1648" actId="1076"/>
          <ac:cxnSpMkLst>
            <pc:docMk/>
            <pc:sldMk cId="3964860950" sldId="341"/>
            <ac:cxnSpMk id="8" creationId="{F6C5A3F5-5634-2331-585A-99D6B2D8B34A}"/>
          </ac:cxnSpMkLst>
        </pc:cxnChg>
      </pc:sldChg>
      <pc:sldChg chg="addSp modSp">
        <pc:chgData name="Kuecker, Sarah" userId="S::sarah.kuecker@insight.com::c2a4a17b-f622-4652-888c-d38c543a364a" providerId="AD" clId="Web-{C0AAB01C-8BE1-B7A0-11FB-BBFF283B63C1}" dt="2023-06-27T20:08:38.378" v="1146" actId="20577"/>
        <pc:sldMkLst>
          <pc:docMk/>
          <pc:sldMk cId="1580561542" sldId="342"/>
        </pc:sldMkLst>
        <pc:spChg chg="add">
          <ac:chgData name="Kuecker, Sarah" userId="S::sarah.kuecker@insight.com::c2a4a17b-f622-4652-888c-d38c543a364a" providerId="AD" clId="Web-{C0AAB01C-8BE1-B7A0-11FB-BBFF283B63C1}" dt="2023-06-27T19:53:02.640" v="998"/>
          <ac:spMkLst>
            <pc:docMk/>
            <pc:sldMk cId="1580561542" sldId="342"/>
            <ac:spMk id="2" creationId="{B8288998-F673-9B74-C4C6-0A3009A31F31}"/>
          </ac:spMkLst>
        </pc:spChg>
        <pc:spChg chg="add mod">
          <ac:chgData name="Kuecker, Sarah" userId="S::sarah.kuecker@insight.com::c2a4a17b-f622-4652-888c-d38c543a364a" providerId="AD" clId="Web-{C0AAB01C-8BE1-B7A0-11FB-BBFF283B63C1}" dt="2023-06-27T20:07:59.080" v="1097" actId="20577"/>
          <ac:spMkLst>
            <pc:docMk/>
            <pc:sldMk cId="1580561542" sldId="342"/>
            <ac:spMk id="3" creationId="{D811A289-5F9D-86A5-3EAC-B6E4A5DC4977}"/>
          </ac:spMkLst>
        </pc:spChg>
        <pc:spChg chg="add mod">
          <ac:chgData name="Kuecker, Sarah" userId="S::sarah.kuecker@insight.com::c2a4a17b-f622-4652-888c-d38c543a364a" providerId="AD" clId="Web-{C0AAB01C-8BE1-B7A0-11FB-BBFF283B63C1}" dt="2023-06-27T20:08:38.378" v="1146" actId="20577"/>
          <ac:spMkLst>
            <pc:docMk/>
            <pc:sldMk cId="1580561542" sldId="342"/>
            <ac:spMk id="4" creationId="{1495F04C-8955-8BC8-230C-B992C1E6DC44}"/>
          </ac:spMkLst>
        </pc:spChg>
        <pc:spChg chg="mod">
          <ac:chgData name="Kuecker, Sarah" userId="S::sarah.kuecker@insight.com::c2a4a17b-f622-4652-888c-d38c543a364a" providerId="AD" clId="Web-{C0AAB01C-8BE1-B7A0-11FB-BBFF283B63C1}" dt="2023-06-27T19:57:53.927" v="1037" actId="20577"/>
          <ac:spMkLst>
            <pc:docMk/>
            <pc:sldMk cId="1580561542" sldId="342"/>
            <ac:spMk id="20" creationId="{E64A3A17-5B6A-C9F9-A3BC-94786D9B5D2D}"/>
          </ac:spMkLst>
        </pc:spChg>
        <pc:spChg chg="mod">
          <ac:chgData name="Kuecker, Sarah" userId="S::sarah.kuecker@insight.com::c2a4a17b-f622-4652-888c-d38c543a364a" providerId="AD" clId="Web-{C0AAB01C-8BE1-B7A0-11FB-BBFF283B63C1}" dt="2023-06-27T19:58:00.349" v="1038" actId="20577"/>
          <ac:spMkLst>
            <pc:docMk/>
            <pc:sldMk cId="1580561542" sldId="342"/>
            <ac:spMk id="21" creationId="{B1676261-4D6B-3AC9-65D8-AEB860F189A7}"/>
          </ac:spMkLst>
        </pc:spChg>
        <pc:spChg chg="mod">
          <ac:chgData name="Kuecker, Sarah" userId="S::sarah.kuecker@insight.com::c2a4a17b-f622-4652-888c-d38c543a364a" providerId="AD" clId="Web-{C0AAB01C-8BE1-B7A0-11FB-BBFF283B63C1}" dt="2023-06-27T19:52:14.796" v="980" actId="20577"/>
          <ac:spMkLst>
            <pc:docMk/>
            <pc:sldMk cId="1580561542" sldId="342"/>
            <ac:spMk id="22" creationId="{018015EF-C3D5-2E5D-C067-BDFD7FDDAA76}"/>
          </ac:spMkLst>
        </pc:spChg>
        <pc:spChg chg="mod">
          <ac:chgData name="Kuecker, Sarah" userId="S::sarah.kuecker@insight.com::c2a4a17b-f622-4652-888c-d38c543a364a" providerId="AD" clId="Web-{C0AAB01C-8BE1-B7A0-11FB-BBFF283B63C1}" dt="2023-06-27T19:51:42.076" v="978" actId="1076"/>
          <ac:spMkLst>
            <pc:docMk/>
            <pc:sldMk cId="1580561542" sldId="342"/>
            <ac:spMk id="24" creationId="{5AAAF0D5-09AD-9B96-FF68-43741D2224BE}"/>
          </ac:spMkLst>
        </pc:spChg>
      </pc:sldChg>
      <pc:sldChg chg="addSp modSp">
        <pc:chgData name="Kuecker, Sarah" userId="S::sarah.kuecker@insight.com::c2a4a17b-f622-4652-888c-d38c543a364a" providerId="AD" clId="Web-{C0AAB01C-8BE1-B7A0-11FB-BBFF283B63C1}" dt="2023-06-27T20:49:51.468" v="1561" actId="20577"/>
        <pc:sldMkLst>
          <pc:docMk/>
          <pc:sldMk cId="3713015525" sldId="343"/>
        </pc:sldMkLst>
        <pc:spChg chg="add mod">
          <ac:chgData name="Kuecker, Sarah" userId="S::sarah.kuecker@insight.com::c2a4a17b-f622-4652-888c-d38c543a364a" providerId="AD" clId="Web-{C0AAB01C-8BE1-B7A0-11FB-BBFF283B63C1}" dt="2023-06-27T20:45:10.336" v="1512" actId="20577"/>
          <ac:spMkLst>
            <pc:docMk/>
            <pc:sldMk cId="3713015525" sldId="343"/>
            <ac:spMk id="2" creationId="{28266166-800D-733B-5008-236E5B1F9E40}"/>
          </ac:spMkLst>
        </pc:spChg>
        <pc:spChg chg="mod">
          <ac:chgData name="Kuecker, Sarah" userId="S::sarah.kuecker@insight.com::c2a4a17b-f622-4652-888c-d38c543a364a" providerId="AD" clId="Web-{C0AAB01C-8BE1-B7A0-11FB-BBFF283B63C1}" dt="2023-06-27T20:49:51.468" v="1561" actId="20577"/>
          <ac:spMkLst>
            <pc:docMk/>
            <pc:sldMk cId="3713015525" sldId="343"/>
            <ac:spMk id="20" creationId="{E64A3A17-5B6A-C9F9-A3BC-94786D9B5D2D}"/>
          </ac:spMkLst>
        </pc:spChg>
        <pc:spChg chg="mod">
          <ac:chgData name="Kuecker, Sarah" userId="S::sarah.kuecker@insight.com::c2a4a17b-f622-4652-888c-d38c543a364a" providerId="AD" clId="Web-{C0AAB01C-8BE1-B7A0-11FB-BBFF283B63C1}" dt="2023-06-27T20:45:13.915" v="1514" actId="20577"/>
          <ac:spMkLst>
            <pc:docMk/>
            <pc:sldMk cId="3713015525" sldId="343"/>
            <ac:spMk id="21" creationId="{B1676261-4D6B-3AC9-65D8-AEB860F189A7}"/>
          </ac:spMkLst>
        </pc:spChg>
        <pc:spChg chg="mod">
          <ac:chgData name="Kuecker, Sarah" userId="S::sarah.kuecker@insight.com::c2a4a17b-f622-4652-888c-d38c543a364a" providerId="AD" clId="Web-{C0AAB01C-8BE1-B7A0-11FB-BBFF283B63C1}" dt="2023-06-27T20:41:06.471" v="1349" actId="20577"/>
          <ac:spMkLst>
            <pc:docMk/>
            <pc:sldMk cId="3713015525" sldId="343"/>
            <ac:spMk id="22" creationId="{018015EF-C3D5-2E5D-C067-BDFD7FDDAA76}"/>
          </ac:spMkLst>
        </pc:spChg>
        <pc:spChg chg="mod">
          <ac:chgData name="Kuecker, Sarah" userId="S::sarah.kuecker@insight.com::c2a4a17b-f622-4652-888c-d38c543a364a" providerId="AD" clId="Web-{C0AAB01C-8BE1-B7A0-11FB-BBFF283B63C1}" dt="2023-06-27T20:39:58.845" v="1324" actId="20577"/>
          <ac:spMkLst>
            <pc:docMk/>
            <pc:sldMk cId="3713015525" sldId="343"/>
            <ac:spMk id="24" creationId="{5AAAF0D5-09AD-9B96-FF68-43741D2224BE}"/>
          </ac:spMkLst>
        </pc:spChg>
      </pc:sldChg>
      <pc:sldChg chg="modSp">
        <pc:chgData name="Kuecker, Sarah" userId="S::sarah.kuecker@insight.com::c2a4a17b-f622-4652-888c-d38c543a364a" providerId="AD" clId="Web-{C0AAB01C-8BE1-B7A0-11FB-BBFF283B63C1}" dt="2023-06-27T20:55:41.289" v="1630" actId="20577"/>
        <pc:sldMkLst>
          <pc:docMk/>
          <pc:sldMk cId="4021278948" sldId="344"/>
        </pc:sldMkLst>
        <pc:spChg chg="mod">
          <ac:chgData name="Kuecker, Sarah" userId="S::sarah.kuecker@insight.com::c2a4a17b-f622-4652-888c-d38c543a364a" providerId="AD" clId="Web-{C0AAB01C-8BE1-B7A0-11FB-BBFF283B63C1}" dt="2023-06-27T16:44:43.233" v="253" actId="20577"/>
          <ac:spMkLst>
            <pc:docMk/>
            <pc:sldMk cId="4021278948" sldId="344"/>
            <ac:spMk id="5" creationId="{AAD79B7C-34C8-C854-62E8-5711759508F8}"/>
          </ac:spMkLst>
        </pc:spChg>
        <pc:spChg chg="mod">
          <ac:chgData name="Kuecker, Sarah" userId="S::sarah.kuecker@insight.com::c2a4a17b-f622-4652-888c-d38c543a364a" providerId="AD" clId="Web-{C0AAB01C-8BE1-B7A0-11FB-BBFF283B63C1}" dt="2023-06-27T20:55:41.289" v="1630" actId="20577"/>
          <ac:spMkLst>
            <pc:docMk/>
            <pc:sldMk cId="4021278948" sldId="344"/>
            <ac:spMk id="6" creationId="{76B0A338-C442-F6FA-4D76-267C82253155}"/>
          </ac:spMkLst>
        </pc:spChg>
      </pc:sldChg>
      <pc:sldChg chg="modSp">
        <pc:chgData name="Kuecker, Sarah" userId="S::sarah.kuecker@insight.com::c2a4a17b-f622-4652-888c-d38c543a364a" providerId="AD" clId="Web-{C0AAB01C-8BE1-B7A0-11FB-BBFF283B63C1}" dt="2023-06-27T17:33:04.114" v="392" actId="20577"/>
        <pc:sldMkLst>
          <pc:docMk/>
          <pc:sldMk cId="4282863404" sldId="345"/>
        </pc:sldMkLst>
        <pc:spChg chg="mod">
          <ac:chgData name="Kuecker, Sarah" userId="S::sarah.kuecker@insight.com::c2a4a17b-f622-4652-888c-d38c543a364a" providerId="AD" clId="Web-{C0AAB01C-8BE1-B7A0-11FB-BBFF283B63C1}" dt="2023-06-27T17:33:04.114" v="392" actId="20577"/>
          <ac:spMkLst>
            <pc:docMk/>
            <pc:sldMk cId="4282863404" sldId="345"/>
            <ac:spMk id="5" creationId="{AAD79B7C-34C8-C854-62E8-5711759508F8}"/>
          </ac:spMkLst>
        </pc:spChg>
      </pc:sldChg>
    </pc:docChg>
  </pc:docChgLst>
  <pc:docChgLst>
    <pc:chgData name="Kuecker, Sarah" userId="S::sarah.kuecker@insight.com::c2a4a17b-f622-4652-888c-d38c543a364a" providerId="AD" clId="Web-{002B072D-B8C4-492B-8CB0-03EBFBDBA463}"/>
    <pc:docChg chg="modSld">
      <pc:chgData name="Kuecker, Sarah" userId="S::sarah.kuecker@insight.com::c2a4a17b-f622-4652-888c-d38c543a364a" providerId="AD" clId="Web-{002B072D-B8C4-492B-8CB0-03EBFBDBA463}" dt="2023-07-20T20:46:27.331" v="2" actId="20577"/>
      <pc:docMkLst>
        <pc:docMk/>
      </pc:docMkLst>
      <pc:sldChg chg="modSp">
        <pc:chgData name="Kuecker, Sarah" userId="S::sarah.kuecker@insight.com::c2a4a17b-f622-4652-888c-d38c543a364a" providerId="AD" clId="Web-{002B072D-B8C4-492B-8CB0-03EBFBDBA463}" dt="2023-07-20T20:46:27.331" v="2" actId="20577"/>
        <pc:sldMkLst>
          <pc:docMk/>
          <pc:sldMk cId="4282863404" sldId="345"/>
        </pc:sldMkLst>
        <pc:spChg chg="mod">
          <ac:chgData name="Kuecker, Sarah" userId="S::sarah.kuecker@insight.com::c2a4a17b-f622-4652-888c-d38c543a364a" providerId="AD" clId="Web-{002B072D-B8C4-492B-8CB0-03EBFBDBA463}" dt="2023-07-20T20:46:27.331" v="2" actId="20577"/>
          <ac:spMkLst>
            <pc:docMk/>
            <pc:sldMk cId="4282863404" sldId="345"/>
            <ac:spMk id="5" creationId="{AAD79B7C-34C8-C854-62E8-5711759508F8}"/>
          </ac:spMkLst>
        </pc:spChg>
      </pc:sldChg>
    </pc:docChg>
  </pc:docChgLst>
  <pc:docChgLst>
    <pc:chgData name="Larrinaga, Nicole" userId="8495d2cf-7c4a-49c4-ac93-f9ef14864a3d" providerId="ADAL" clId="{02638946-10CB-5049-B954-27F91FF9EE2A}"/>
    <pc:docChg chg="custSel modSld sldOrd">
      <pc:chgData name="Larrinaga, Nicole" userId="8495d2cf-7c4a-49c4-ac93-f9ef14864a3d" providerId="ADAL" clId="{02638946-10CB-5049-B954-27F91FF9EE2A}" dt="2023-07-26T16:56:11.871" v="699" actId="5793"/>
      <pc:docMkLst>
        <pc:docMk/>
      </pc:docMkLst>
      <pc:sldChg chg="modNotesTx">
        <pc:chgData name="Larrinaga, Nicole" userId="8495d2cf-7c4a-49c4-ac93-f9ef14864a3d" providerId="ADAL" clId="{02638946-10CB-5049-B954-27F91FF9EE2A}" dt="2023-07-26T16:46:15.053" v="299" actId="20577"/>
        <pc:sldMkLst>
          <pc:docMk/>
          <pc:sldMk cId="4013443223" sldId="340"/>
        </pc:sldMkLst>
      </pc:sldChg>
      <pc:sldChg chg="modNotesTx">
        <pc:chgData name="Larrinaga, Nicole" userId="8495d2cf-7c4a-49c4-ac93-f9ef14864a3d" providerId="ADAL" clId="{02638946-10CB-5049-B954-27F91FF9EE2A}" dt="2023-07-26T16:50:59.532" v="556" actId="313"/>
        <pc:sldMkLst>
          <pc:docMk/>
          <pc:sldMk cId="3713015525" sldId="343"/>
        </pc:sldMkLst>
      </pc:sldChg>
      <pc:sldChg chg="modNotesTx">
        <pc:chgData name="Larrinaga, Nicole" userId="8495d2cf-7c4a-49c4-ac93-f9ef14864a3d" providerId="ADAL" clId="{02638946-10CB-5049-B954-27F91FF9EE2A}" dt="2023-07-26T16:54:29.289" v="572" actId="20577"/>
        <pc:sldMkLst>
          <pc:docMk/>
          <pc:sldMk cId="4021278948" sldId="344"/>
        </pc:sldMkLst>
      </pc:sldChg>
      <pc:sldChg chg="modSp mod modNotesTx">
        <pc:chgData name="Larrinaga, Nicole" userId="8495d2cf-7c4a-49c4-ac93-f9ef14864a3d" providerId="ADAL" clId="{02638946-10CB-5049-B954-27F91FF9EE2A}" dt="2023-07-26T16:56:11.871" v="699" actId="5793"/>
        <pc:sldMkLst>
          <pc:docMk/>
          <pc:sldMk cId="4282863404" sldId="345"/>
        </pc:sldMkLst>
        <pc:spChg chg="mod">
          <ac:chgData name="Larrinaga, Nicole" userId="8495d2cf-7c4a-49c4-ac93-f9ef14864a3d" providerId="ADAL" clId="{02638946-10CB-5049-B954-27F91FF9EE2A}" dt="2023-07-26T16:55:36.035" v="573" actId="20577"/>
          <ac:spMkLst>
            <pc:docMk/>
            <pc:sldMk cId="4282863404" sldId="345"/>
            <ac:spMk id="5" creationId="{AAD79B7C-34C8-C854-62E8-5711759508F8}"/>
          </ac:spMkLst>
        </pc:spChg>
      </pc:sldChg>
      <pc:sldChg chg="modSp mod ord modNotesTx">
        <pc:chgData name="Larrinaga, Nicole" userId="8495d2cf-7c4a-49c4-ac93-f9ef14864a3d" providerId="ADAL" clId="{02638946-10CB-5049-B954-27F91FF9EE2A}" dt="2023-07-26T16:46:58.627" v="315"/>
        <pc:sldMkLst>
          <pc:docMk/>
          <pc:sldMk cId="4151488785" sldId="347"/>
        </pc:sldMkLst>
        <pc:spChg chg="mod">
          <ac:chgData name="Larrinaga, Nicole" userId="8495d2cf-7c4a-49c4-ac93-f9ef14864a3d" providerId="ADAL" clId="{02638946-10CB-5049-B954-27F91FF9EE2A}" dt="2023-07-26T16:44:33.436" v="165" actId="13926"/>
          <ac:spMkLst>
            <pc:docMk/>
            <pc:sldMk cId="4151488785" sldId="347"/>
            <ac:spMk id="3" creationId="{041E7C8C-3C00-4AF6-215A-D4EF3E7C6215}"/>
          </ac:spMkLst>
        </pc:spChg>
      </pc:sldChg>
    </pc:docChg>
  </pc:docChgLst>
  <pc:docChgLst>
    <pc:chgData name="Wolfset, Beth" userId="S::beth.wolfset@insight.com::86b8b82c-8ceb-4e02-b23c-a3faf7baa3b3" providerId="AD" clId="Web-{7153894B-DD60-4A4E-84FF-5ADCD1EA5BDA}"/>
    <pc:docChg chg="addSld delSld modSld">
      <pc:chgData name="Wolfset, Beth" userId="S::beth.wolfset@insight.com::86b8b82c-8ceb-4e02-b23c-a3faf7baa3b3" providerId="AD" clId="Web-{7153894B-DD60-4A4E-84FF-5ADCD1EA5BDA}" dt="2023-06-27T16:00:17.805" v="266" actId="1076"/>
      <pc:docMkLst>
        <pc:docMk/>
      </pc:docMkLst>
      <pc:sldChg chg="modSp">
        <pc:chgData name="Wolfset, Beth" userId="S::beth.wolfset@insight.com::86b8b82c-8ceb-4e02-b23c-a3faf7baa3b3" providerId="AD" clId="Web-{7153894B-DD60-4A4E-84FF-5ADCD1EA5BDA}" dt="2023-06-27T15:55:07.952" v="20" actId="20577"/>
        <pc:sldMkLst>
          <pc:docMk/>
          <pc:sldMk cId="1314759468" sldId="339"/>
        </pc:sldMkLst>
        <pc:spChg chg="mod">
          <ac:chgData name="Wolfset, Beth" userId="S::beth.wolfset@insight.com::86b8b82c-8ceb-4e02-b23c-a3faf7baa3b3" providerId="AD" clId="Web-{7153894B-DD60-4A4E-84FF-5ADCD1EA5BDA}" dt="2023-06-27T15:55:07.952" v="20" actId="20577"/>
          <ac:spMkLst>
            <pc:docMk/>
            <pc:sldMk cId="1314759468" sldId="339"/>
            <ac:spMk id="20" creationId="{E64A3A17-5B6A-C9F9-A3BC-94786D9B5D2D}"/>
          </ac:spMkLst>
        </pc:spChg>
      </pc:sldChg>
      <pc:sldChg chg="modSp">
        <pc:chgData name="Wolfset, Beth" userId="S::beth.wolfset@insight.com::86b8b82c-8ceb-4e02-b23c-a3faf7baa3b3" providerId="AD" clId="Web-{7153894B-DD60-4A4E-84FF-5ADCD1EA5BDA}" dt="2023-06-27T15:55:11.624" v="21" actId="1076"/>
        <pc:sldMkLst>
          <pc:docMk/>
          <pc:sldMk cId="4013443223" sldId="340"/>
        </pc:sldMkLst>
        <pc:spChg chg="mod">
          <ac:chgData name="Wolfset, Beth" userId="S::beth.wolfset@insight.com::86b8b82c-8ceb-4e02-b23c-a3faf7baa3b3" providerId="AD" clId="Web-{7153894B-DD60-4A4E-84FF-5ADCD1EA5BDA}" dt="2023-06-27T15:55:11.624" v="21" actId="1076"/>
          <ac:spMkLst>
            <pc:docMk/>
            <pc:sldMk cId="4013443223" sldId="340"/>
            <ac:spMk id="5" creationId="{AAD79B7C-34C8-C854-62E8-5711759508F8}"/>
          </ac:spMkLst>
        </pc:spChg>
        <pc:spChg chg="mod">
          <ac:chgData name="Wolfset, Beth" userId="S::beth.wolfset@insight.com::86b8b82c-8ceb-4e02-b23c-a3faf7baa3b3" providerId="AD" clId="Web-{7153894B-DD60-4A4E-84FF-5ADCD1EA5BDA}" dt="2023-06-27T15:54:40.889" v="0" actId="1076"/>
          <ac:spMkLst>
            <pc:docMk/>
            <pc:sldMk cId="4013443223" sldId="340"/>
            <ac:spMk id="6" creationId="{76B0A338-C442-F6FA-4D76-267C82253155}"/>
          </ac:spMkLst>
        </pc:spChg>
      </pc:sldChg>
      <pc:sldChg chg="addSp modSp">
        <pc:chgData name="Wolfset, Beth" userId="S::beth.wolfset@insight.com::86b8b82c-8ceb-4e02-b23c-a3faf7baa3b3" providerId="AD" clId="Web-{7153894B-DD60-4A4E-84FF-5ADCD1EA5BDA}" dt="2023-06-27T16:00:17.805" v="266" actId="1076"/>
        <pc:sldMkLst>
          <pc:docMk/>
          <pc:sldMk cId="3964860950" sldId="341"/>
        </pc:sldMkLst>
        <pc:spChg chg="add mod">
          <ac:chgData name="Wolfset, Beth" userId="S::beth.wolfset@insight.com::86b8b82c-8ceb-4e02-b23c-a3faf7baa3b3" providerId="AD" clId="Web-{7153894B-DD60-4A4E-84FF-5ADCD1EA5BDA}" dt="2023-06-27T16:00:15.117" v="265" actId="20577"/>
          <ac:spMkLst>
            <pc:docMk/>
            <pc:sldMk cId="3964860950" sldId="341"/>
            <ac:spMk id="3" creationId="{1B72E5C3-BCF0-4E02-586B-71676DF45762}"/>
          </ac:spMkLst>
        </pc:spChg>
        <pc:spChg chg="mod">
          <ac:chgData name="Wolfset, Beth" userId="S::beth.wolfset@insight.com::86b8b82c-8ceb-4e02-b23c-a3faf7baa3b3" providerId="AD" clId="Web-{7153894B-DD60-4A4E-84FF-5ADCD1EA5BDA}" dt="2023-06-27T16:00:17.805" v="266" actId="1076"/>
          <ac:spMkLst>
            <pc:docMk/>
            <pc:sldMk cId="3964860950" sldId="341"/>
            <ac:spMk id="6" creationId="{76B0A338-C442-F6FA-4D76-267C82253155}"/>
          </ac:spMkLst>
        </pc:spChg>
      </pc:sldChg>
      <pc:sldChg chg="new del">
        <pc:chgData name="Wolfset, Beth" userId="S::beth.wolfset@insight.com::86b8b82c-8ceb-4e02-b23c-a3faf7baa3b3" providerId="AD" clId="Web-{7153894B-DD60-4A4E-84FF-5ADCD1EA5BDA}" dt="2023-06-27T15:58:04.114" v="24"/>
        <pc:sldMkLst>
          <pc:docMk/>
          <pc:sldMk cId="3624967398" sldId="346"/>
        </pc:sldMkLst>
      </pc:sldChg>
    </pc:docChg>
  </pc:docChgLst>
  <pc:docChgLst>
    <pc:chgData name="Larrinaga, Nicole" userId="S::nicole.larrinaga@insight.com::8495d2cf-7c4a-49c4-ac93-f9ef14864a3d" providerId="AD" clId="Web-{DEC9E214-41C3-44DA-9021-5A4C7A3F6693}"/>
    <pc:docChg chg="modSld">
      <pc:chgData name="Larrinaga, Nicole" userId="S::nicole.larrinaga@insight.com::8495d2cf-7c4a-49c4-ac93-f9ef14864a3d" providerId="AD" clId="Web-{DEC9E214-41C3-44DA-9021-5A4C7A3F6693}" dt="2023-08-04T17:47:46.765" v="6" actId="20577"/>
      <pc:docMkLst>
        <pc:docMk/>
      </pc:docMkLst>
      <pc:sldChg chg="modSp">
        <pc:chgData name="Larrinaga, Nicole" userId="S::nicole.larrinaga@insight.com::8495d2cf-7c4a-49c4-ac93-f9ef14864a3d" providerId="AD" clId="Web-{DEC9E214-41C3-44DA-9021-5A4C7A3F6693}" dt="2023-08-04T17:47:46.765" v="6" actId="20577"/>
        <pc:sldMkLst>
          <pc:docMk/>
          <pc:sldMk cId="4151488785" sldId="347"/>
        </pc:sldMkLst>
        <pc:spChg chg="mod">
          <ac:chgData name="Larrinaga, Nicole" userId="S::nicole.larrinaga@insight.com::8495d2cf-7c4a-49c4-ac93-f9ef14864a3d" providerId="AD" clId="Web-{DEC9E214-41C3-44DA-9021-5A4C7A3F6693}" dt="2023-08-04T17:47:46.765" v="6" actId="20577"/>
          <ac:spMkLst>
            <pc:docMk/>
            <pc:sldMk cId="4151488785" sldId="347"/>
            <ac:spMk id="3" creationId="{041E7C8C-3C00-4AF6-215A-D4EF3E7C6215}"/>
          </ac:spMkLst>
        </pc:spChg>
      </pc:sldChg>
    </pc:docChg>
  </pc:docChgLst>
  <pc:docChgLst>
    <pc:chgData name="Kuecker, Sarah" userId="S::sarah.kuecker@insight.com::c2a4a17b-f622-4652-888c-d38c543a364a" providerId="AD" clId="Web-{4E0F099A-4C73-8DC9-42DD-D40002CB4DA6}"/>
    <pc:docChg chg="modSld">
      <pc:chgData name="Kuecker, Sarah" userId="S::sarah.kuecker@insight.com::c2a4a17b-f622-4652-888c-d38c543a364a" providerId="AD" clId="Web-{4E0F099A-4C73-8DC9-42DD-D40002CB4DA6}" dt="2023-06-27T16:08:13.520" v="47" actId="20577"/>
      <pc:docMkLst>
        <pc:docMk/>
      </pc:docMkLst>
      <pc:sldChg chg="modSp">
        <pc:chgData name="Kuecker, Sarah" userId="S::sarah.kuecker@insight.com::c2a4a17b-f622-4652-888c-d38c543a364a" providerId="AD" clId="Web-{4E0F099A-4C73-8DC9-42DD-D40002CB4DA6}" dt="2023-06-27T16:08:13.520" v="47" actId="20577"/>
        <pc:sldMkLst>
          <pc:docMk/>
          <pc:sldMk cId="4013443223" sldId="340"/>
        </pc:sldMkLst>
        <pc:spChg chg="mod">
          <ac:chgData name="Kuecker, Sarah" userId="S::sarah.kuecker@insight.com::c2a4a17b-f622-4652-888c-d38c543a364a" providerId="AD" clId="Web-{4E0F099A-4C73-8DC9-42DD-D40002CB4DA6}" dt="2023-06-27T16:08:13.520" v="47" actId="20577"/>
          <ac:spMkLst>
            <pc:docMk/>
            <pc:sldMk cId="4013443223" sldId="340"/>
            <ac:spMk id="6" creationId="{76B0A338-C442-F6FA-4D76-267C82253155}"/>
          </ac:spMkLst>
        </pc:spChg>
      </pc:sldChg>
    </pc:docChg>
  </pc:docChgLst>
  <pc:docChgLst>
    <pc:chgData name="Kuecker, Sarah" userId="S::sarah.kuecker@insight.com::c2a4a17b-f622-4652-888c-d38c543a364a" providerId="AD" clId="Web-{6466908B-8E90-DEEA-D12F-38E8081F3B90}"/>
    <pc:docChg chg="modSld">
      <pc:chgData name="Kuecker, Sarah" userId="S::sarah.kuecker@insight.com::c2a4a17b-f622-4652-888c-d38c543a364a" providerId="AD" clId="Web-{6466908B-8E90-DEEA-D12F-38E8081F3B90}" dt="2023-07-27T20:17:57.874" v="43" actId="20577"/>
      <pc:docMkLst>
        <pc:docMk/>
      </pc:docMkLst>
      <pc:sldChg chg="modSp">
        <pc:chgData name="Kuecker, Sarah" userId="S::sarah.kuecker@insight.com::c2a4a17b-f622-4652-888c-d38c543a364a" providerId="AD" clId="Web-{6466908B-8E90-DEEA-D12F-38E8081F3B90}" dt="2023-07-27T20:17:57.874" v="43" actId="20577"/>
        <pc:sldMkLst>
          <pc:docMk/>
          <pc:sldMk cId="4013443223" sldId="340"/>
        </pc:sldMkLst>
        <pc:spChg chg="mod">
          <ac:chgData name="Kuecker, Sarah" userId="S::sarah.kuecker@insight.com::c2a4a17b-f622-4652-888c-d38c543a364a" providerId="AD" clId="Web-{6466908B-8E90-DEEA-D12F-38E8081F3B90}" dt="2023-07-27T20:17:57.874" v="43" actId="20577"/>
          <ac:spMkLst>
            <pc:docMk/>
            <pc:sldMk cId="4013443223" sldId="340"/>
            <ac:spMk id="6" creationId="{76B0A338-C442-F6FA-4D76-267C82253155}"/>
          </ac:spMkLst>
        </pc:spChg>
      </pc:sldChg>
      <pc:sldChg chg="addSp modSp">
        <pc:chgData name="Kuecker, Sarah" userId="S::sarah.kuecker@insight.com::c2a4a17b-f622-4652-888c-d38c543a364a" providerId="AD" clId="Web-{6466908B-8E90-DEEA-D12F-38E8081F3B90}" dt="2023-07-27T00:11:55.640" v="36" actId="20577"/>
        <pc:sldMkLst>
          <pc:docMk/>
          <pc:sldMk cId="4151488785" sldId="347"/>
        </pc:sldMkLst>
        <pc:spChg chg="mod">
          <ac:chgData name="Kuecker, Sarah" userId="S::sarah.kuecker@insight.com::c2a4a17b-f622-4652-888c-d38c543a364a" providerId="AD" clId="Web-{6466908B-8E90-DEEA-D12F-38E8081F3B90}" dt="2023-07-27T00:11:55.640" v="36" actId="20577"/>
          <ac:spMkLst>
            <pc:docMk/>
            <pc:sldMk cId="4151488785" sldId="347"/>
            <ac:spMk id="3" creationId="{041E7C8C-3C00-4AF6-215A-D4EF3E7C6215}"/>
          </ac:spMkLst>
        </pc:spChg>
        <pc:spChg chg="add mod">
          <ac:chgData name="Kuecker, Sarah" userId="S::sarah.kuecker@insight.com::c2a4a17b-f622-4652-888c-d38c543a364a" providerId="AD" clId="Web-{6466908B-8E90-DEEA-D12F-38E8081F3B90}" dt="2023-07-27T00:08:46.323" v="6" actId="1076"/>
          <ac:spMkLst>
            <pc:docMk/>
            <pc:sldMk cId="4151488785" sldId="347"/>
            <ac:spMk id="6" creationId="{D0AADE4C-A4A5-9087-80F5-CC9AF60B39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E28B3CD-935C-3747-9185-26B20C085F02}" type="datetimeFigureOut">
              <a:rPr lang="en-US" smtClean="0"/>
              <a:pPr/>
              <a:t>11/23/2024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6E94F5F-26CA-8142-AB59-27727101493A}" type="slidenum">
              <a:rPr lang="en-US" smtClean="0"/>
              <a:pPr/>
              <a:t>‹#›</a:t>
            </a:fld>
            <a:endParaRPr lang="en-US"/>
          </a:p>
        </p:txBody>
      </p:sp>
    </p:spTree>
    <p:extLst>
      <p:ext uri="{BB962C8B-B14F-4D97-AF65-F5344CB8AC3E}">
        <p14:creationId xmlns:p14="http://schemas.microsoft.com/office/powerpoint/2010/main" val="373864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 with accessibility descriptions</a:t>
            </a:r>
          </a:p>
        </p:txBody>
      </p:sp>
      <p:sp>
        <p:nvSpPr>
          <p:cNvPr id="4" name="Slide Number Placeholder 3"/>
          <p:cNvSpPr>
            <a:spLocks noGrp="1"/>
          </p:cNvSpPr>
          <p:nvPr>
            <p:ph type="sldNum" sz="quarter" idx="5"/>
          </p:nvPr>
        </p:nvSpPr>
        <p:spPr/>
        <p:txBody>
          <a:bodyPr/>
          <a:lstStyle/>
          <a:p>
            <a:fld id="{E6E94F5F-26CA-8142-AB59-27727101493A}" type="slidenum">
              <a:rPr lang="en-US" smtClean="0"/>
              <a:pPr/>
              <a:t>4</a:t>
            </a:fld>
            <a:endParaRPr lang="en-US"/>
          </a:p>
        </p:txBody>
      </p:sp>
    </p:spTree>
    <p:extLst>
      <p:ext uri="{BB962C8B-B14F-4D97-AF65-F5344CB8AC3E}">
        <p14:creationId xmlns:p14="http://schemas.microsoft.com/office/powerpoint/2010/main" val="416573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6</a:t>
            </a:fld>
            <a:endParaRPr lang="en-US"/>
          </a:p>
        </p:txBody>
      </p:sp>
    </p:spTree>
    <p:extLst>
      <p:ext uri="{BB962C8B-B14F-4D97-AF65-F5344CB8AC3E}">
        <p14:creationId xmlns:p14="http://schemas.microsoft.com/office/powerpoint/2010/main" val="26286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common elements, talk about overflowing the calendar with things that don’t actively involve teammates, talk about PTO between project deadlines to decompress? definition of done/complete needs a story/example</a:t>
            </a:r>
          </a:p>
          <a:p>
            <a:endParaRPr lang="en-US" dirty="0"/>
          </a:p>
          <a:p>
            <a:r>
              <a:rPr lang="en-US" dirty="0"/>
              <a:t>Working Agreements have been associated with the Scrum framework.  Although some are now calling them Social Agreements to highlight that a team is social and this is about how the team works.</a:t>
            </a:r>
          </a:p>
          <a:p>
            <a:endParaRPr lang="en-US" dirty="0"/>
          </a:p>
          <a:p>
            <a:r>
              <a:rPr lang="en-US" dirty="0"/>
              <a:t>While the standard categories are below, any of the preferences discussed throughout this presentation can be part of a team social agreement.</a:t>
            </a:r>
          </a:p>
          <a:p>
            <a:pPr marL="171450" indent="-171450">
              <a:buFont typeface="Arial" panose="020B0604020202020204" pitchFamily="34" charset="0"/>
              <a:buChar char="•"/>
            </a:pPr>
            <a:r>
              <a:rPr lang="en-US" dirty="0"/>
              <a:t>Characteristics include:</a:t>
            </a:r>
          </a:p>
          <a:p>
            <a:pPr marL="171450" indent="-171450">
              <a:buFont typeface="Arial" panose="020B0604020202020204" pitchFamily="34" charset="0"/>
              <a:buChar char="•"/>
            </a:pPr>
            <a:r>
              <a:rPr lang="en-US" dirty="0"/>
              <a:t>Collaborative – created by all, not imposed by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Documented – an Agile team may have a document that is public and visible, within a  smaller team just needs to be recorded in a way that it is accessible by everyone that is part of the agreement</a:t>
            </a:r>
          </a:p>
          <a:p>
            <a:pPr marL="171450" indent="-171450">
              <a:buFont typeface="Arial" panose="020B0604020202020204" pitchFamily="34" charset="0"/>
              <a:buChar char="•"/>
            </a:pPr>
            <a:r>
              <a:rPr lang="en-US" dirty="0"/>
              <a:t>Short – small list of agreements that are easily referred to</a:t>
            </a:r>
          </a:p>
          <a:p>
            <a:pPr marL="171450" indent="-171450">
              <a:buFont typeface="Arial" panose="020B0604020202020204" pitchFamily="34" charset="0"/>
              <a:buChar char="•"/>
            </a:pPr>
            <a:r>
              <a:rPr lang="en-US" dirty="0"/>
              <a:t>Updated Frequently</a:t>
            </a:r>
          </a:p>
          <a:p>
            <a:pPr marL="171450" indent="-171450">
              <a:buFont typeface="Arial" panose="020B0604020202020204" pitchFamily="34" charset="0"/>
              <a:buChar char="•"/>
            </a:pPr>
            <a:r>
              <a:rPr lang="en-US" dirty="0"/>
              <a:t>Consequential – when there is a violation, team member can be called out</a:t>
            </a:r>
          </a:p>
        </p:txBody>
      </p:sp>
      <p:sp>
        <p:nvSpPr>
          <p:cNvPr id="4" name="Slide Number Placeholder 3"/>
          <p:cNvSpPr>
            <a:spLocks noGrp="1"/>
          </p:cNvSpPr>
          <p:nvPr>
            <p:ph type="sldNum" sz="quarter" idx="5"/>
          </p:nvPr>
        </p:nvSpPr>
        <p:spPr/>
        <p:txBody>
          <a:bodyPr/>
          <a:lstStyle/>
          <a:p>
            <a:fld id="{E6E94F5F-26CA-8142-AB59-27727101493A}" type="slidenum">
              <a:rPr lang="en-US" smtClean="0"/>
              <a:pPr/>
              <a:t>7</a:t>
            </a:fld>
            <a:endParaRPr lang="en-US"/>
          </a:p>
        </p:txBody>
      </p:sp>
    </p:spTree>
    <p:extLst>
      <p:ext uri="{BB962C8B-B14F-4D97-AF65-F5344CB8AC3E}">
        <p14:creationId xmlns:p14="http://schemas.microsoft.com/office/powerpoint/2010/main" val="362302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8</a:t>
            </a:fld>
            <a:endParaRPr lang="en-US"/>
          </a:p>
        </p:txBody>
      </p:sp>
    </p:spTree>
    <p:extLst>
      <p:ext uri="{BB962C8B-B14F-4D97-AF65-F5344CB8AC3E}">
        <p14:creationId xmlns:p14="http://schemas.microsoft.com/office/powerpoint/2010/main" val="946682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this off and launch the word cloud  - </a:t>
            </a:r>
            <a:r>
              <a:rPr lang="en-US" dirty="0" err="1"/>
              <a:t>slido</a:t>
            </a:r>
            <a:r>
              <a:rPr lang="en-US" dirty="0"/>
              <a:t> (ppt plugin) or poll everywhere or </a:t>
            </a:r>
            <a:r>
              <a:rPr lang="en-US" dirty="0" err="1"/>
              <a:t>mentimeter</a:t>
            </a:r>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10</a:t>
            </a:fld>
            <a:endParaRPr lang="en-US"/>
          </a:p>
        </p:txBody>
      </p:sp>
    </p:spTree>
    <p:extLst>
      <p:ext uri="{BB962C8B-B14F-4D97-AF65-F5344CB8AC3E}">
        <p14:creationId xmlns:p14="http://schemas.microsoft.com/office/powerpoint/2010/main" val="409378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Task switching vs context switching</a:t>
            </a:r>
          </a:p>
          <a:p>
            <a:pPr marL="171450" indent="-171450">
              <a:buFont typeface="Arial" panose="020B0604020202020204" pitchFamily="34" charset="0"/>
              <a:buChar char="•"/>
            </a:pPr>
            <a:r>
              <a:rPr lang="en-US" dirty="0"/>
              <a:t>Red yellow green system </a:t>
            </a:r>
          </a:p>
          <a:p>
            <a:pPr marL="171450" indent="-171450">
              <a:buFont typeface="Arial" panose="020B0604020202020204" pitchFamily="34" charset="0"/>
              <a:buChar char="•"/>
            </a:pPr>
            <a:r>
              <a:rPr lang="en-US" dirty="0"/>
              <a:t>Use automatic messaging in teams as example of a place you can say, not on </a:t>
            </a:r>
            <a:r>
              <a:rPr lang="en-US" dirty="0" err="1"/>
              <a:t>dnd</a:t>
            </a:r>
            <a:r>
              <a:rPr lang="en-US" dirty="0"/>
              <a:t> but busy, please only ping for urgent issues. </a:t>
            </a:r>
          </a:p>
          <a:p>
            <a:pPr marL="171450" indent="-171450">
              <a:buFont typeface="Arial" panose="020B0604020202020204" pitchFamily="34" charset="0"/>
              <a:buChar char="•"/>
            </a:pPr>
            <a:r>
              <a:rPr lang="en-US" dirty="0"/>
              <a:t>Normalize being unavailable (within the boundary of your role) </a:t>
            </a:r>
          </a:p>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11</a:t>
            </a:fld>
            <a:endParaRPr lang="en-US"/>
          </a:p>
        </p:txBody>
      </p:sp>
    </p:spTree>
    <p:extLst>
      <p:ext uri="{BB962C8B-B14F-4D97-AF65-F5344CB8AC3E}">
        <p14:creationId xmlns:p14="http://schemas.microsoft.com/office/powerpoint/2010/main" val="3635792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12</a:t>
            </a:fld>
            <a:endParaRPr lang="en-US"/>
          </a:p>
        </p:txBody>
      </p:sp>
    </p:spTree>
    <p:extLst>
      <p:ext uri="{BB962C8B-B14F-4D97-AF65-F5344CB8AC3E}">
        <p14:creationId xmlns:p14="http://schemas.microsoft.com/office/powerpoint/2010/main" val="199475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13</a:t>
            </a:fld>
            <a:endParaRPr lang="en-US"/>
          </a:p>
        </p:txBody>
      </p:sp>
    </p:spTree>
    <p:extLst>
      <p:ext uri="{BB962C8B-B14F-4D97-AF65-F5344CB8AC3E}">
        <p14:creationId xmlns:p14="http://schemas.microsoft.com/office/powerpoint/2010/main" val="67421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QR code to lead to this one page where all of the previously listed resource are available </a:t>
            </a:r>
          </a:p>
        </p:txBody>
      </p:sp>
      <p:sp>
        <p:nvSpPr>
          <p:cNvPr id="4" name="Slide Number Placeholder 3"/>
          <p:cNvSpPr>
            <a:spLocks noGrp="1"/>
          </p:cNvSpPr>
          <p:nvPr>
            <p:ph type="sldNum" sz="quarter" idx="5"/>
          </p:nvPr>
        </p:nvSpPr>
        <p:spPr/>
        <p:txBody>
          <a:bodyPr/>
          <a:lstStyle/>
          <a:p>
            <a:fld id="{E6E94F5F-26CA-8142-AB59-27727101493A}" type="slidenum">
              <a:rPr lang="en-US" smtClean="0"/>
              <a:pPr/>
              <a:t>14</a:t>
            </a:fld>
            <a:endParaRPr lang="en-US"/>
          </a:p>
        </p:txBody>
      </p:sp>
    </p:spTree>
    <p:extLst>
      <p:ext uri="{BB962C8B-B14F-4D97-AF65-F5344CB8AC3E}">
        <p14:creationId xmlns:p14="http://schemas.microsoft.com/office/powerpoint/2010/main" val="2936224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4" name="Picture 3" descr="A group of people having a discussion&#10;&#10;Description automatically generated">
            <a:extLst>
              <a:ext uri="{FF2B5EF4-FFF2-40B4-BE49-F238E27FC236}">
                <a16:creationId xmlns:a16="http://schemas.microsoft.com/office/drawing/2014/main" id="{C4A6239F-A733-6F66-44A8-2E8C3FD883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
        <p:nvSpPr>
          <p:cNvPr id="33" name="Title 1"/>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5" name="Subtitle 2"/>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D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Box 7">
            <a:extLst>
              <a:ext uri="{FF2B5EF4-FFF2-40B4-BE49-F238E27FC236}">
                <a16:creationId xmlns:a16="http://schemas.microsoft.com/office/drawing/2014/main" id="{2E83943D-C1EA-764C-8580-BB8FE758A8A2}"/>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3556956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9" name="Picture 8" descr="A close-up of a purple background&#10;&#10;Description automatically generated">
            <a:extLst>
              <a:ext uri="{FF2B5EF4-FFF2-40B4-BE49-F238E27FC236}">
                <a16:creationId xmlns:a16="http://schemas.microsoft.com/office/drawing/2014/main" id="{3E721FB8-900B-460B-D90E-CF2ABF8BE8A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28890A71-FDBA-E8C7-B416-42A96C51C45D}"/>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
        <p:nvSpPr>
          <p:cNvPr id="7" name="Title 1">
            <a:extLst>
              <a:ext uri="{FF2B5EF4-FFF2-40B4-BE49-F238E27FC236}">
                <a16:creationId xmlns:a16="http://schemas.microsoft.com/office/drawing/2014/main" id="{6DAD2FE1-873C-DED9-F32A-820429FAC3F2}"/>
              </a:ext>
            </a:extLst>
          </p:cNvPr>
          <p:cNvSpPr>
            <a:spLocks noGrp="1"/>
          </p:cNvSpPr>
          <p:nvPr>
            <p:ph type="ctrTitle"/>
          </p:nvPr>
        </p:nvSpPr>
        <p:spPr>
          <a:xfrm>
            <a:off x="342545" y="2492860"/>
            <a:ext cx="5890167" cy="1015674"/>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8" name="Subtitle 2">
            <a:extLst>
              <a:ext uri="{FF2B5EF4-FFF2-40B4-BE49-F238E27FC236}">
                <a16:creationId xmlns:a16="http://schemas.microsoft.com/office/drawing/2014/main" id="{4BB0926B-C7B5-ADAC-529B-484A4FCCDA38}"/>
              </a:ext>
            </a:extLst>
          </p:cNvPr>
          <p:cNvSpPr>
            <a:spLocks noGrp="1"/>
          </p:cNvSpPr>
          <p:nvPr>
            <p:ph type="subTitle" idx="1"/>
          </p:nvPr>
        </p:nvSpPr>
        <p:spPr>
          <a:xfrm>
            <a:off x="342545" y="3511962"/>
            <a:ext cx="6898696" cy="320450"/>
          </a:xfrm>
          <a:prstGeom prst="rect">
            <a:avLst/>
          </a:prstGeom>
        </p:spPr>
        <p:txBody>
          <a:bodyPr>
            <a:noAutofit/>
          </a:bodyPr>
          <a:lstStyle>
            <a:lvl1pPr marL="0" indent="0" algn="l">
              <a:buNone/>
              <a:defRPr sz="18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descr="Logo&#10;&#10;Description automatically generated">
            <a:extLst>
              <a:ext uri="{FF2B5EF4-FFF2-40B4-BE49-F238E27FC236}">
                <a16:creationId xmlns:a16="http://schemas.microsoft.com/office/drawing/2014/main" id="{63969DBE-8705-49E7-A000-C9FDBF7C61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3" name="TextBox 2">
            <a:extLst>
              <a:ext uri="{FF2B5EF4-FFF2-40B4-BE49-F238E27FC236}">
                <a16:creationId xmlns:a16="http://schemas.microsoft.com/office/drawing/2014/main" id="{7A05A90C-28BD-DBFA-88FF-8353451E00E2}"/>
              </a:ext>
            </a:extLst>
          </p:cNvPr>
          <p:cNvSpPr txBox="1"/>
          <p:nvPr userDrawn="1"/>
        </p:nvSpPr>
        <p:spPr>
          <a:xfrm>
            <a:off x="3327911" y="4867389"/>
            <a:ext cx="5282281" cy="169277"/>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70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9" name="Picture 8" descr="A long shot of a hallway&#10;&#10;Description automatically generated">
            <a:extLst>
              <a:ext uri="{FF2B5EF4-FFF2-40B4-BE49-F238E27FC236}">
                <a16:creationId xmlns:a16="http://schemas.microsoft.com/office/drawing/2014/main" id="{D7C14DD9-D1E9-1A93-DA73-9CEA48FDD2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321E903D-B975-DDD5-981E-BB940503F3C3}"/>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
        <p:nvSpPr>
          <p:cNvPr id="7" name="Title 1">
            <a:extLst>
              <a:ext uri="{FF2B5EF4-FFF2-40B4-BE49-F238E27FC236}">
                <a16:creationId xmlns:a16="http://schemas.microsoft.com/office/drawing/2014/main" id="{08FB1452-20E9-7F85-567F-BF8C49FC8A25}"/>
              </a:ext>
            </a:extLst>
          </p:cNvPr>
          <p:cNvSpPr>
            <a:spLocks noGrp="1"/>
          </p:cNvSpPr>
          <p:nvPr>
            <p:ph type="ctrTitle"/>
          </p:nvPr>
        </p:nvSpPr>
        <p:spPr>
          <a:xfrm>
            <a:off x="342545" y="2492860"/>
            <a:ext cx="5890167" cy="1015674"/>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8" name="Subtitle 2">
            <a:extLst>
              <a:ext uri="{FF2B5EF4-FFF2-40B4-BE49-F238E27FC236}">
                <a16:creationId xmlns:a16="http://schemas.microsoft.com/office/drawing/2014/main" id="{87B1A1C6-5C14-21B2-589F-052324F122F1}"/>
              </a:ext>
            </a:extLst>
          </p:cNvPr>
          <p:cNvSpPr>
            <a:spLocks noGrp="1"/>
          </p:cNvSpPr>
          <p:nvPr>
            <p:ph type="subTitle" idx="1"/>
          </p:nvPr>
        </p:nvSpPr>
        <p:spPr>
          <a:xfrm>
            <a:off x="342545" y="3511962"/>
            <a:ext cx="6898696" cy="320450"/>
          </a:xfrm>
          <a:prstGeom prst="rect">
            <a:avLst/>
          </a:prstGeom>
        </p:spPr>
        <p:txBody>
          <a:bodyPr>
            <a:noAutofit/>
          </a:bodyPr>
          <a:lstStyle>
            <a:lvl1pPr marL="0" indent="0" algn="l">
              <a:buNone/>
              <a:defRPr sz="18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descr="Logo&#10;&#10;Description automatically generated">
            <a:extLst>
              <a:ext uri="{FF2B5EF4-FFF2-40B4-BE49-F238E27FC236}">
                <a16:creationId xmlns:a16="http://schemas.microsoft.com/office/drawing/2014/main" id="{30ABFB6D-83C5-5DF2-6BEE-5759798F06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3" name="TextBox 2">
            <a:extLst>
              <a:ext uri="{FF2B5EF4-FFF2-40B4-BE49-F238E27FC236}">
                <a16:creationId xmlns:a16="http://schemas.microsoft.com/office/drawing/2014/main" id="{5FCD5A91-038F-651B-7157-27D7FD88BD06}"/>
              </a:ext>
            </a:extLst>
          </p:cNvPr>
          <p:cNvSpPr txBox="1"/>
          <p:nvPr userDrawn="1"/>
        </p:nvSpPr>
        <p:spPr>
          <a:xfrm>
            <a:off x="3327911" y="4867389"/>
            <a:ext cx="5282281" cy="169277"/>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49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pic>
        <p:nvPicPr>
          <p:cNvPr id="6" name="Picture 5" descr="A long shot of a bridge&#10;&#10;Description automatically generated">
            <a:extLst>
              <a:ext uri="{FF2B5EF4-FFF2-40B4-BE49-F238E27FC236}">
                <a16:creationId xmlns:a16="http://schemas.microsoft.com/office/drawing/2014/main" id="{5AA12BCB-5FEE-936D-1AA6-A25C15D285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7" y="1342952"/>
            <a:ext cx="522146" cy="99777"/>
          </a:xfrm>
          <a:prstGeom prst="rect">
            <a:avLst/>
          </a:prstGeom>
          <a:solidFill>
            <a:srgbClr val="4B2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8360642-79B7-260A-CE13-6D337F3862C5}"/>
              </a:ext>
            </a:extLst>
          </p:cNvPr>
          <p:cNvSpPr txBox="1"/>
          <p:nvPr userDrawn="1"/>
        </p:nvSpPr>
        <p:spPr>
          <a:xfrm>
            <a:off x="6598024" y="4797471"/>
            <a:ext cx="2066537" cy="246221"/>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a:t>
            </a:r>
            <a:br>
              <a:rPr lang="en-US" sz="500" b="0" i="1" baseline="0" dirty="0">
                <a:solidFill>
                  <a:srgbClr val="9C968E"/>
                </a:solidFill>
                <a:effectLst/>
                <a:latin typeface="Arial" panose="020B0604020202020204" pitchFamily="34" charset="0"/>
                <a:cs typeface="Arial" panose="020B0604020202020204" pitchFamily="34" charset="0"/>
              </a:rPr>
            </a:br>
            <a:r>
              <a:rPr lang="en-US" sz="500" b="0" i="1" baseline="0" dirty="0">
                <a:solidFill>
                  <a:srgbClr val="9C968E"/>
                </a:solidFill>
                <a:effectLst/>
                <a:latin typeface="Arial" panose="020B0604020202020204" pitchFamily="34" charset="0"/>
                <a:cs typeface="Arial" panose="020B0604020202020204" pitchFamily="34" charset="0"/>
              </a:rPr>
              <a:t>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FAF2B8F-40F1-498A-00B5-9FF8CD0D5E2D}"/>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7" name="Title 1">
            <a:extLst>
              <a:ext uri="{FF2B5EF4-FFF2-40B4-BE49-F238E27FC236}">
                <a16:creationId xmlns:a16="http://schemas.microsoft.com/office/drawing/2014/main" id="{4F62169A-06DC-1810-A040-F50163359BE1}"/>
              </a:ext>
            </a:extLst>
          </p:cNvPr>
          <p:cNvSpPr>
            <a:spLocks noGrp="1"/>
          </p:cNvSpPr>
          <p:nvPr>
            <p:ph type="ctrTitle"/>
          </p:nvPr>
        </p:nvSpPr>
        <p:spPr>
          <a:xfrm>
            <a:off x="82267" y="1331100"/>
            <a:ext cx="5441867" cy="2488213"/>
          </a:xfrm>
          <a:prstGeom prst="snip2DiagRect">
            <a:avLst/>
          </a:prstGeom>
          <a:noFill/>
        </p:spPr>
        <p:txBody>
          <a:bodyPr lIns="0" tIns="0" rIns="0" bIns="0" anchor="t" anchorCtr="0">
            <a:normAutofit/>
          </a:bodyPr>
          <a:lstStyle>
            <a:lvl1pPr algn="l">
              <a:defRPr sz="3600" b="1"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pic>
        <p:nvPicPr>
          <p:cNvPr id="8" name="Picture 7" descr="Logo&#10;&#10;Description automatically generated">
            <a:extLst>
              <a:ext uri="{FF2B5EF4-FFF2-40B4-BE49-F238E27FC236}">
                <a16:creationId xmlns:a16="http://schemas.microsoft.com/office/drawing/2014/main" id="{BA15AD82-9B67-9091-91A9-AA7809299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Tree>
    <p:extLst>
      <p:ext uri="{BB962C8B-B14F-4D97-AF65-F5344CB8AC3E}">
        <p14:creationId xmlns:p14="http://schemas.microsoft.com/office/powerpoint/2010/main" val="361332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A purple light trails on a highway&#10;&#10;Description automatically generated">
            <a:extLst>
              <a:ext uri="{FF2B5EF4-FFF2-40B4-BE49-F238E27FC236}">
                <a16:creationId xmlns:a16="http://schemas.microsoft.com/office/drawing/2014/main" id="{4BB1848E-47E2-FC86-72C0-2801EC0C2C1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7" y="1342952"/>
            <a:ext cx="522146" cy="99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C560DFD-0F0B-A5AC-4D27-A1BA00B67FBB}"/>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645CC192-1B9E-37E0-B933-151135F5DB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
        <p:nvSpPr>
          <p:cNvPr id="6" name="Title 1">
            <a:extLst>
              <a:ext uri="{FF2B5EF4-FFF2-40B4-BE49-F238E27FC236}">
                <a16:creationId xmlns:a16="http://schemas.microsoft.com/office/drawing/2014/main" id="{6CA8C382-2431-A6E6-C6B4-2F66F1410851}"/>
              </a:ext>
            </a:extLst>
          </p:cNvPr>
          <p:cNvSpPr>
            <a:spLocks noGrp="1"/>
          </p:cNvSpPr>
          <p:nvPr>
            <p:ph type="ctrTitle"/>
          </p:nvPr>
        </p:nvSpPr>
        <p:spPr>
          <a:xfrm>
            <a:off x="82267" y="1331100"/>
            <a:ext cx="5441867" cy="2488213"/>
          </a:xfrm>
          <a:prstGeom prst="snip2DiagRect">
            <a:avLst/>
          </a:prstGeom>
          <a:noFill/>
        </p:spPr>
        <p:txBody>
          <a:bodyPr lIns="0" tIns="0" rIns="0" bIns="0" anchor="t" anchorCtr="0">
            <a:normAutofit/>
          </a:bodyPr>
          <a:lstStyle>
            <a:lvl1pPr algn="l">
              <a:defRPr sz="3600" b="1"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0D525671-9B40-F579-0240-B05BF53B7014}"/>
              </a:ext>
            </a:extLst>
          </p:cNvPr>
          <p:cNvSpPr txBox="1"/>
          <p:nvPr userDrawn="1"/>
        </p:nvSpPr>
        <p:spPr>
          <a:xfrm>
            <a:off x="6598024" y="4797471"/>
            <a:ext cx="2066537" cy="246221"/>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a:t>
            </a:r>
            <a:br>
              <a:rPr lang="en-US" sz="500" b="0" i="1" baseline="0" dirty="0">
                <a:solidFill>
                  <a:srgbClr val="9C968E"/>
                </a:solidFill>
                <a:effectLst/>
                <a:latin typeface="Arial" panose="020B0604020202020204" pitchFamily="34" charset="0"/>
                <a:cs typeface="Arial" panose="020B0604020202020204" pitchFamily="34" charset="0"/>
              </a:rPr>
            </a:br>
            <a:r>
              <a:rPr lang="en-US" sz="500" b="0" i="1" baseline="0" dirty="0">
                <a:solidFill>
                  <a:srgbClr val="9C968E"/>
                </a:solidFill>
                <a:effectLst/>
                <a:latin typeface="Arial" panose="020B0604020202020204" pitchFamily="34" charset="0"/>
                <a:cs typeface="Arial" panose="020B0604020202020204" pitchFamily="34" charset="0"/>
              </a:rPr>
              <a:t>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72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pic>
        <p:nvPicPr>
          <p:cNvPr id="6" name="Picture 5" descr="A close-up of a purple screen&#10;&#10;Description automatically generated">
            <a:extLst>
              <a:ext uri="{FF2B5EF4-FFF2-40B4-BE49-F238E27FC236}">
                <a16:creationId xmlns:a16="http://schemas.microsoft.com/office/drawing/2014/main" id="{DFAD9366-DCA9-8420-FD94-9B72A14893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7" y="1342952"/>
            <a:ext cx="522146" cy="99777"/>
          </a:xfrm>
          <a:prstGeom prst="rect">
            <a:avLst/>
          </a:prstGeom>
          <a:solidFill>
            <a:srgbClr val="C01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AAF3CFA-8279-0FFE-4935-A4E4F68C3C98}"/>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E9F66A1D-2B09-3B3E-18BB-B448F2120F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
        <p:nvSpPr>
          <p:cNvPr id="10" name="Title 1">
            <a:extLst>
              <a:ext uri="{FF2B5EF4-FFF2-40B4-BE49-F238E27FC236}">
                <a16:creationId xmlns:a16="http://schemas.microsoft.com/office/drawing/2014/main" id="{602F0CCA-D195-1F82-B866-E2C0174A8DE7}"/>
              </a:ext>
            </a:extLst>
          </p:cNvPr>
          <p:cNvSpPr>
            <a:spLocks noGrp="1"/>
          </p:cNvSpPr>
          <p:nvPr>
            <p:ph type="ctrTitle"/>
          </p:nvPr>
        </p:nvSpPr>
        <p:spPr>
          <a:xfrm>
            <a:off x="82267" y="1331100"/>
            <a:ext cx="5441867" cy="2488213"/>
          </a:xfrm>
          <a:prstGeom prst="snip2DiagRect">
            <a:avLst/>
          </a:prstGeom>
          <a:noFill/>
        </p:spPr>
        <p:txBody>
          <a:bodyPr lIns="0" tIns="0" rIns="0" bIns="0" anchor="t" anchorCtr="0">
            <a:normAutofit/>
          </a:bodyPr>
          <a:lstStyle>
            <a:lvl1pPr algn="l">
              <a:defRPr sz="3600" b="1"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C431828B-DDC9-4130-D8D4-B8216FBD832E}"/>
              </a:ext>
            </a:extLst>
          </p:cNvPr>
          <p:cNvSpPr txBox="1"/>
          <p:nvPr userDrawn="1"/>
        </p:nvSpPr>
        <p:spPr>
          <a:xfrm>
            <a:off x="6598024" y="4797471"/>
            <a:ext cx="2066537" cy="246221"/>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a:t>
            </a:r>
            <a:br>
              <a:rPr lang="en-US" sz="500" b="0" i="1" baseline="0" dirty="0">
                <a:solidFill>
                  <a:srgbClr val="9C968E"/>
                </a:solidFill>
                <a:effectLst/>
                <a:latin typeface="Arial" panose="020B0604020202020204" pitchFamily="34" charset="0"/>
                <a:cs typeface="Arial" panose="020B0604020202020204" pitchFamily="34" charset="0"/>
              </a:rPr>
            </a:br>
            <a:r>
              <a:rPr lang="en-US" sz="500" b="0" i="1" baseline="0" dirty="0">
                <a:solidFill>
                  <a:srgbClr val="9C968E"/>
                </a:solidFill>
                <a:effectLst/>
                <a:latin typeface="Arial" panose="020B0604020202020204" pitchFamily="34" charset="0"/>
                <a:cs typeface="Arial" panose="020B0604020202020204" pitchFamily="34" charset="0"/>
              </a:rPr>
              <a:t>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266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BAE14F9D-F9C9-5CB9-C1A5-DC15924265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A7563724-6F0A-8D84-F42B-CFE71FB4375A}"/>
              </a:ext>
            </a:extLst>
          </p:cNvPr>
          <p:cNvSpPr txBox="1"/>
          <p:nvPr userDrawn="1"/>
        </p:nvSpPr>
        <p:spPr>
          <a:xfrm>
            <a:off x="6598024" y="4800646"/>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15765DC-D504-574F-6D38-D783AE459A3B}"/>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6" name="Picture 5" descr="Logo&#10;&#10;Description automatically generated">
            <a:extLst>
              <a:ext uri="{FF2B5EF4-FFF2-40B4-BE49-F238E27FC236}">
                <a16:creationId xmlns:a16="http://schemas.microsoft.com/office/drawing/2014/main" id="{CAE34830-150B-1D46-78CB-040E3C2304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9" name="Title 1">
            <a:extLst>
              <a:ext uri="{FF2B5EF4-FFF2-40B4-BE49-F238E27FC236}">
                <a16:creationId xmlns:a16="http://schemas.microsoft.com/office/drawing/2014/main" id="{62080D06-37B5-34B1-ABF4-EA9D4C8C091D}"/>
              </a:ext>
            </a:extLst>
          </p:cNvPr>
          <p:cNvSpPr>
            <a:spLocks noGrp="1"/>
          </p:cNvSpPr>
          <p:nvPr>
            <p:ph type="ctrTitle"/>
          </p:nvPr>
        </p:nvSpPr>
        <p:spPr>
          <a:xfrm>
            <a:off x="82268" y="1331100"/>
            <a:ext cx="5366752" cy="2585292"/>
          </a:xfrm>
          <a:prstGeom prst="snip2DiagRect">
            <a:avLst/>
          </a:prstGeom>
          <a:noFill/>
        </p:spPr>
        <p:txBody>
          <a:bodyPr lIns="0" tIns="0" rIns="0" bIns="0" anchor="t" anchorCtr="0">
            <a:normAutofit/>
          </a:bodyPr>
          <a:lstStyle>
            <a:lvl1pPr algn="l">
              <a:defRPr sz="3600" b="1"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80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pic>
        <p:nvPicPr>
          <p:cNvPr id="11" name="Picture 10" descr="A picture containing text, clipart, businesscard&#10;&#10;Description automatically generated">
            <a:extLst>
              <a:ext uri="{FF2B5EF4-FFF2-40B4-BE49-F238E27FC236}">
                <a16:creationId xmlns:a16="http://schemas.microsoft.com/office/drawing/2014/main" id="{016AB41F-47BC-5389-8653-8DB5F59695E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8C49795A-39ED-2B87-1847-BD8C4C83C927}"/>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8762C8EB-F886-1709-6062-CA883BCDA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10" name="Title 1">
            <a:extLst>
              <a:ext uri="{FF2B5EF4-FFF2-40B4-BE49-F238E27FC236}">
                <a16:creationId xmlns:a16="http://schemas.microsoft.com/office/drawing/2014/main" id="{7875FAAD-7124-35A7-EA97-D5C0394C7CB9}"/>
              </a:ext>
            </a:extLst>
          </p:cNvPr>
          <p:cNvSpPr>
            <a:spLocks noGrp="1"/>
          </p:cNvSpPr>
          <p:nvPr>
            <p:ph type="ctrTitle"/>
          </p:nvPr>
        </p:nvSpPr>
        <p:spPr>
          <a:xfrm>
            <a:off x="82268" y="1331100"/>
            <a:ext cx="5366752" cy="2585292"/>
          </a:xfrm>
          <a:prstGeom prst="snip2DiagRect">
            <a:avLst/>
          </a:prstGeom>
          <a:noFill/>
        </p:spPr>
        <p:txBody>
          <a:bodyPr lIns="0" tIns="0" rIns="0" bIns="0" anchor="t" anchorCtr="0">
            <a:normAutofit/>
          </a:bodyPr>
          <a:lstStyle>
            <a:lvl1pPr algn="l">
              <a:defRPr sz="3600" b="1"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422A5C32-33BE-9579-67BF-9658279BF989}"/>
              </a:ext>
            </a:extLst>
          </p:cNvPr>
          <p:cNvSpPr txBox="1"/>
          <p:nvPr userDrawn="1"/>
        </p:nvSpPr>
        <p:spPr>
          <a:xfrm>
            <a:off x="6598024" y="4800646"/>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818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pic>
        <p:nvPicPr>
          <p:cNvPr id="3" name="Picture 2" descr="A picture containing text, clipart, businesscard&#10;&#10;Description automatically generated">
            <a:extLst>
              <a:ext uri="{FF2B5EF4-FFF2-40B4-BE49-F238E27FC236}">
                <a16:creationId xmlns:a16="http://schemas.microsoft.com/office/drawing/2014/main" id="{BDD20BF4-0C6B-BA77-DCC6-060BD6DA6C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TextBox 8">
            <a:extLst>
              <a:ext uri="{FF2B5EF4-FFF2-40B4-BE49-F238E27FC236}">
                <a16:creationId xmlns:a16="http://schemas.microsoft.com/office/drawing/2014/main" id="{EDA534FC-0EB7-3D98-8756-BACC470D4898}"/>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7DBE6233-1318-0E60-A262-95E91C4323B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11" name="Title 1">
            <a:extLst>
              <a:ext uri="{FF2B5EF4-FFF2-40B4-BE49-F238E27FC236}">
                <a16:creationId xmlns:a16="http://schemas.microsoft.com/office/drawing/2014/main" id="{CFB95952-E79D-DEEE-FACA-A5260952B20C}"/>
              </a:ext>
            </a:extLst>
          </p:cNvPr>
          <p:cNvSpPr>
            <a:spLocks noGrp="1"/>
          </p:cNvSpPr>
          <p:nvPr>
            <p:ph type="ctrTitle"/>
          </p:nvPr>
        </p:nvSpPr>
        <p:spPr>
          <a:xfrm>
            <a:off x="82268" y="1331100"/>
            <a:ext cx="5366752" cy="2585292"/>
          </a:xfrm>
          <a:prstGeom prst="snip2DiagRect">
            <a:avLst/>
          </a:prstGeom>
          <a:noFill/>
        </p:spPr>
        <p:txBody>
          <a:bodyPr lIns="0" tIns="0" rIns="0" bIns="0" anchor="t" anchorCtr="0">
            <a:normAutofit/>
          </a:bodyPr>
          <a:lstStyle>
            <a:lvl1pPr algn="l">
              <a:defRPr sz="3600" b="1"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79C40EB3-9EFF-9637-8BD6-D69F6B0A42A8}"/>
              </a:ext>
            </a:extLst>
          </p:cNvPr>
          <p:cNvSpPr txBox="1"/>
          <p:nvPr userDrawn="1"/>
        </p:nvSpPr>
        <p:spPr>
          <a:xfrm>
            <a:off x="6598024" y="4800646"/>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53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18BE3E-66D7-BE62-3236-05CD963A56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itle Placeholder 1">
            <a:extLst>
              <a:ext uri="{FF2B5EF4-FFF2-40B4-BE49-F238E27FC236}">
                <a16:creationId xmlns:a16="http://schemas.microsoft.com/office/drawing/2014/main" id="{7AC0D0B1-BFB6-09C7-1127-9FEEC428EA41}"/>
              </a:ext>
            </a:extLst>
          </p:cNvPr>
          <p:cNvSpPr>
            <a:spLocks noGrp="1"/>
          </p:cNvSpPr>
          <p:nvPr>
            <p:ph type="title"/>
          </p:nvPr>
        </p:nvSpPr>
        <p:spPr>
          <a:xfrm>
            <a:off x="242237" y="219831"/>
            <a:ext cx="50292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D3B76358-E667-524A-FF6C-EE40D824A69D}"/>
              </a:ext>
            </a:extLst>
          </p:cNvPr>
          <p:cNvSpPr>
            <a:spLocks noGrp="1"/>
          </p:cNvSpPr>
          <p:nvPr>
            <p:ph idx="1"/>
          </p:nvPr>
        </p:nvSpPr>
        <p:spPr>
          <a:xfrm>
            <a:off x="242237" y="986155"/>
            <a:ext cx="5029200" cy="3931920"/>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202981A0-7B48-CA93-7CC8-8E72775DB064}"/>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CB371E06-36C2-DF02-0F6F-205CACB6CED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3" name="TextBox 2">
            <a:extLst>
              <a:ext uri="{FF2B5EF4-FFF2-40B4-BE49-F238E27FC236}">
                <a16:creationId xmlns:a16="http://schemas.microsoft.com/office/drawing/2014/main" id="{57A43E96-48B1-29A7-AB3D-6D720A7ED4AB}"/>
              </a:ext>
            </a:extLst>
          </p:cNvPr>
          <p:cNvSpPr txBox="1"/>
          <p:nvPr userDrawn="1"/>
        </p:nvSpPr>
        <p:spPr>
          <a:xfrm>
            <a:off x="6598024" y="4800646"/>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438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CD3A1E-9EE2-7266-63FB-AF2DA00C7DC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1">
            <a:extLst>
              <a:ext uri="{FF2B5EF4-FFF2-40B4-BE49-F238E27FC236}">
                <a16:creationId xmlns:a16="http://schemas.microsoft.com/office/drawing/2014/main" id="{3BED6A49-4F13-15EC-34EE-ABBC3BD84C43}"/>
              </a:ext>
            </a:extLst>
          </p:cNvPr>
          <p:cNvSpPr>
            <a:spLocks noGrp="1"/>
          </p:cNvSpPr>
          <p:nvPr>
            <p:ph type="title"/>
          </p:nvPr>
        </p:nvSpPr>
        <p:spPr>
          <a:xfrm>
            <a:off x="242237" y="219831"/>
            <a:ext cx="50292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695DA6C4-93DE-393C-A384-C808134871A3}"/>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EAD7282D-0DFA-BCB3-BBFD-11CB45C7E9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5" name="Text Placeholder 2">
            <a:extLst>
              <a:ext uri="{FF2B5EF4-FFF2-40B4-BE49-F238E27FC236}">
                <a16:creationId xmlns:a16="http://schemas.microsoft.com/office/drawing/2014/main" id="{0141BCD9-F854-C21C-A0A9-D1DDECAF30A9}"/>
              </a:ext>
            </a:extLst>
          </p:cNvPr>
          <p:cNvSpPr>
            <a:spLocks noGrp="1"/>
          </p:cNvSpPr>
          <p:nvPr>
            <p:ph idx="1"/>
          </p:nvPr>
        </p:nvSpPr>
        <p:spPr>
          <a:xfrm>
            <a:off x="242237" y="986155"/>
            <a:ext cx="5029200" cy="3931920"/>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06DE643-144C-0725-F671-7855E61E51AA}"/>
              </a:ext>
            </a:extLst>
          </p:cNvPr>
          <p:cNvSpPr txBox="1"/>
          <p:nvPr userDrawn="1"/>
        </p:nvSpPr>
        <p:spPr>
          <a:xfrm>
            <a:off x="6598024" y="4800646"/>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975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10" name="Picture 9" descr="A group of people sitting around a table&#10;&#10;Description automatically generated">
            <a:extLst>
              <a:ext uri="{FF2B5EF4-FFF2-40B4-BE49-F238E27FC236}">
                <a16:creationId xmlns:a16="http://schemas.microsoft.com/office/drawing/2014/main" id="{FA3057D7-126E-6253-F189-738F63C3FDF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1">
            <a:extLst>
              <a:ext uri="{FF2B5EF4-FFF2-40B4-BE49-F238E27FC236}">
                <a16:creationId xmlns:a16="http://schemas.microsoft.com/office/drawing/2014/main" id="{E8E26556-3E95-23B7-77A9-A7BCE1001B5D}"/>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489A90FB-357F-0B70-4A2A-B92EA80A443B}"/>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D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C1685A90-3EA4-42E0-566A-4DCF384CAF44}"/>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1" name="Picture 10" descr="Logo&#10;&#10;Description automatically generated">
            <a:extLst>
              <a:ext uri="{FF2B5EF4-FFF2-40B4-BE49-F238E27FC236}">
                <a16:creationId xmlns:a16="http://schemas.microsoft.com/office/drawing/2014/main" id="{F55B2368-17A4-56D0-9B04-7195E6F785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2" name="TextBox 1">
            <a:extLst>
              <a:ext uri="{FF2B5EF4-FFF2-40B4-BE49-F238E27FC236}">
                <a16:creationId xmlns:a16="http://schemas.microsoft.com/office/drawing/2014/main" id="{AE7584D6-BE89-422D-0CA2-A2B4F60641F3}"/>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86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AAFB96-7E23-BFFB-7524-1B7DD87841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Placeholder 1">
            <a:extLst>
              <a:ext uri="{FF2B5EF4-FFF2-40B4-BE49-F238E27FC236}">
                <a16:creationId xmlns:a16="http://schemas.microsoft.com/office/drawing/2014/main" id="{C5F83F8C-016B-7234-059E-CF5A3D3FCD9E}"/>
              </a:ext>
            </a:extLst>
          </p:cNvPr>
          <p:cNvSpPr>
            <a:spLocks noGrp="1"/>
          </p:cNvSpPr>
          <p:nvPr>
            <p:ph type="title"/>
          </p:nvPr>
        </p:nvSpPr>
        <p:spPr>
          <a:xfrm>
            <a:off x="242237" y="219831"/>
            <a:ext cx="50292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B03EEEA3-8467-7937-C2E7-8DE3A95761DF}"/>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31BAD9C6-74C2-0986-107F-960C8065F1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6" name="Text Placeholder 2">
            <a:extLst>
              <a:ext uri="{FF2B5EF4-FFF2-40B4-BE49-F238E27FC236}">
                <a16:creationId xmlns:a16="http://schemas.microsoft.com/office/drawing/2014/main" id="{0E29F536-81AB-A044-CF04-CBA43F358D27}"/>
              </a:ext>
            </a:extLst>
          </p:cNvPr>
          <p:cNvSpPr>
            <a:spLocks noGrp="1"/>
          </p:cNvSpPr>
          <p:nvPr>
            <p:ph idx="1"/>
          </p:nvPr>
        </p:nvSpPr>
        <p:spPr>
          <a:xfrm>
            <a:off x="242237" y="986155"/>
            <a:ext cx="5029200" cy="3931920"/>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1848A2D2-A31B-1477-CA5F-C8E521632EF5}"/>
              </a:ext>
            </a:extLst>
          </p:cNvPr>
          <p:cNvSpPr txBox="1"/>
          <p:nvPr userDrawn="1"/>
        </p:nvSpPr>
        <p:spPr>
          <a:xfrm>
            <a:off x="6598024" y="4800646"/>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4625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11" name="Picture 10" descr="A person walking in a hallway&#10;&#10;Description automatically generated">
            <a:extLst>
              <a:ext uri="{FF2B5EF4-FFF2-40B4-BE49-F238E27FC236}">
                <a16:creationId xmlns:a16="http://schemas.microsoft.com/office/drawing/2014/main" id="{F7AA90E0-2347-2D40-9A34-EE974DA356C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descr="A person and person standing in a hallway&#10;&#10;Description automatically generated">
            <a:extLst>
              <a:ext uri="{FF2B5EF4-FFF2-40B4-BE49-F238E27FC236}">
                <a16:creationId xmlns:a16="http://schemas.microsoft.com/office/drawing/2014/main" id="{8A249048-04A5-33D2-6E04-47D6FE56198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419" y="219831"/>
            <a:ext cx="3412220" cy="4691803"/>
          </a:xfrm>
          <a:prstGeom prst="rect">
            <a:avLst/>
          </a:prstGeom>
        </p:spPr>
      </p:pic>
      <p:sp>
        <p:nvSpPr>
          <p:cNvPr id="3" name="Title Placeholder 1">
            <a:extLst>
              <a:ext uri="{FF2B5EF4-FFF2-40B4-BE49-F238E27FC236}">
                <a16:creationId xmlns:a16="http://schemas.microsoft.com/office/drawing/2014/main" id="{C1F04C81-8D97-9B96-C4C6-92BFB9B98D12}"/>
              </a:ext>
            </a:extLst>
          </p:cNvPr>
          <p:cNvSpPr>
            <a:spLocks noGrp="1"/>
          </p:cNvSpPr>
          <p:nvPr>
            <p:ph type="title"/>
          </p:nvPr>
        </p:nvSpPr>
        <p:spPr>
          <a:xfrm>
            <a:off x="236152" y="219831"/>
            <a:ext cx="493776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2" name="TextBox 1">
            <a:extLst>
              <a:ext uri="{FF2B5EF4-FFF2-40B4-BE49-F238E27FC236}">
                <a16:creationId xmlns:a16="http://schemas.microsoft.com/office/drawing/2014/main" id="{CD6D624A-90F2-4E97-F7EA-5CC793235C10}"/>
              </a:ext>
            </a:extLst>
          </p:cNvPr>
          <p:cNvSpPr txBox="1"/>
          <p:nvPr userDrawn="1"/>
        </p:nvSpPr>
        <p:spPr>
          <a:xfrm>
            <a:off x="8568850" y="4613035"/>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
        <p:nvSpPr>
          <p:cNvPr id="7" name="TextBox 6">
            <a:extLst>
              <a:ext uri="{FF2B5EF4-FFF2-40B4-BE49-F238E27FC236}">
                <a16:creationId xmlns:a16="http://schemas.microsoft.com/office/drawing/2014/main" id="{72D77515-BA51-467F-51A7-F5B2820B6DFB}"/>
              </a:ext>
            </a:extLst>
          </p:cNvPr>
          <p:cNvSpPr txBox="1"/>
          <p:nvPr userDrawn="1"/>
        </p:nvSpPr>
        <p:spPr>
          <a:xfrm>
            <a:off x="6598024" y="4582233"/>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E7ED24F-8CE8-98CD-0A2D-4536AB1FF9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6" name="Text Placeholder 2">
            <a:extLst>
              <a:ext uri="{FF2B5EF4-FFF2-40B4-BE49-F238E27FC236}">
                <a16:creationId xmlns:a16="http://schemas.microsoft.com/office/drawing/2014/main" id="{FBEB3E5E-35C8-5144-D49B-3589EE6A6F03}"/>
              </a:ext>
            </a:extLst>
          </p:cNvPr>
          <p:cNvSpPr>
            <a:spLocks noGrp="1"/>
          </p:cNvSpPr>
          <p:nvPr>
            <p:ph idx="1"/>
          </p:nvPr>
        </p:nvSpPr>
        <p:spPr>
          <a:xfrm>
            <a:off x="242237" y="986155"/>
            <a:ext cx="5029200" cy="3592903"/>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457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pic>
        <p:nvPicPr>
          <p:cNvPr id="8" name="Picture 7" descr="A group of people standing in a room&#10;&#10;Description automatically generated">
            <a:extLst>
              <a:ext uri="{FF2B5EF4-FFF2-40B4-BE49-F238E27FC236}">
                <a16:creationId xmlns:a16="http://schemas.microsoft.com/office/drawing/2014/main" id="{D120106A-FB46-F614-43FB-B903ED4E70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57E0FBA-FEDD-21E0-7372-92B415FB1A0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9" name="TextBox 8">
            <a:extLst>
              <a:ext uri="{FF2B5EF4-FFF2-40B4-BE49-F238E27FC236}">
                <a16:creationId xmlns:a16="http://schemas.microsoft.com/office/drawing/2014/main" id="{8C7EFF46-4631-ABE0-44E5-2BFAEC6E80F2}"/>
              </a:ext>
            </a:extLst>
          </p:cNvPr>
          <p:cNvSpPr txBox="1"/>
          <p:nvPr userDrawn="1"/>
        </p:nvSpPr>
        <p:spPr>
          <a:xfrm>
            <a:off x="8568850" y="4613035"/>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
        <p:nvSpPr>
          <p:cNvPr id="7" name="Title Placeholder 1">
            <a:extLst>
              <a:ext uri="{FF2B5EF4-FFF2-40B4-BE49-F238E27FC236}">
                <a16:creationId xmlns:a16="http://schemas.microsoft.com/office/drawing/2014/main" id="{253249C3-4AB1-0497-147C-CC7F2F434650}"/>
              </a:ext>
            </a:extLst>
          </p:cNvPr>
          <p:cNvSpPr>
            <a:spLocks noGrp="1"/>
          </p:cNvSpPr>
          <p:nvPr>
            <p:ph type="title"/>
          </p:nvPr>
        </p:nvSpPr>
        <p:spPr>
          <a:xfrm>
            <a:off x="236152" y="219831"/>
            <a:ext cx="493776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F8AB3E9-BAB8-F792-D1B2-D8E25E6A6FD2}"/>
              </a:ext>
            </a:extLst>
          </p:cNvPr>
          <p:cNvSpPr>
            <a:spLocks noGrp="1"/>
          </p:cNvSpPr>
          <p:nvPr>
            <p:ph idx="1"/>
          </p:nvPr>
        </p:nvSpPr>
        <p:spPr>
          <a:xfrm>
            <a:off x="242237" y="986155"/>
            <a:ext cx="5029200" cy="3592903"/>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AB7D23B-496A-AC2B-067A-8179A62B0A3A}"/>
              </a:ext>
            </a:extLst>
          </p:cNvPr>
          <p:cNvSpPr txBox="1"/>
          <p:nvPr userDrawn="1"/>
        </p:nvSpPr>
        <p:spPr>
          <a:xfrm>
            <a:off x="6598024" y="4582233"/>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759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pic>
        <p:nvPicPr>
          <p:cNvPr id="8" name="Picture 7" descr="A group of people sitting on a couch&#10;&#10;Description automatically generated">
            <a:extLst>
              <a:ext uri="{FF2B5EF4-FFF2-40B4-BE49-F238E27FC236}">
                <a16:creationId xmlns:a16="http://schemas.microsoft.com/office/drawing/2014/main" id="{DF640F17-B1D4-D04B-52E9-E4A466E69B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57E0FBA-FEDD-21E0-7372-92B415FB1A0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9" name="TextBox 8">
            <a:extLst>
              <a:ext uri="{FF2B5EF4-FFF2-40B4-BE49-F238E27FC236}">
                <a16:creationId xmlns:a16="http://schemas.microsoft.com/office/drawing/2014/main" id="{8C7EFF46-4631-ABE0-44E5-2BFAEC6E80F2}"/>
              </a:ext>
            </a:extLst>
          </p:cNvPr>
          <p:cNvSpPr txBox="1"/>
          <p:nvPr userDrawn="1"/>
        </p:nvSpPr>
        <p:spPr>
          <a:xfrm>
            <a:off x="8568850" y="4613035"/>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
        <p:nvSpPr>
          <p:cNvPr id="5" name="Title Placeholder 1">
            <a:extLst>
              <a:ext uri="{FF2B5EF4-FFF2-40B4-BE49-F238E27FC236}">
                <a16:creationId xmlns:a16="http://schemas.microsoft.com/office/drawing/2014/main" id="{E88F2771-7884-5CDB-B6EC-8A63EBE94103}"/>
              </a:ext>
            </a:extLst>
          </p:cNvPr>
          <p:cNvSpPr>
            <a:spLocks noGrp="1"/>
          </p:cNvSpPr>
          <p:nvPr>
            <p:ph type="title"/>
          </p:nvPr>
        </p:nvSpPr>
        <p:spPr>
          <a:xfrm>
            <a:off x="236152" y="219831"/>
            <a:ext cx="493776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20ADFC-5770-7B4B-FDF3-6EF0AB76C298}"/>
              </a:ext>
            </a:extLst>
          </p:cNvPr>
          <p:cNvSpPr>
            <a:spLocks noGrp="1"/>
          </p:cNvSpPr>
          <p:nvPr>
            <p:ph idx="1"/>
          </p:nvPr>
        </p:nvSpPr>
        <p:spPr>
          <a:xfrm>
            <a:off x="242237" y="986155"/>
            <a:ext cx="5029200" cy="3592903"/>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E3B85D24-4AA5-0EB9-5411-E00887DE86C9}"/>
              </a:ext>
            </a:extLst>
          </p:cNvPr>
          <p:cNvSpPr txBox="1"/>
          <p:nvPr userDrawn="1"/>
        </p:nvSpPr>
        <p:spPr>
          <a:xfrm>
            <a:off x="6598024" y="4582233"/>
            <a:ext cx="2066537" cy="246221"/>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a:t>
            </a:r>
            <a:br>
              <a:rPr lang="en-US" sz="500" b="0" i="1" baseline="0" dirty="0">
                <a:solidFill>
                  <a:schemeClr val="bg1"/>
                </a:solidFill>
                <a:effectLst/>
                <a:latin typeface="Arial" panose="020B0604020202020204" pitchFamily="34" charset="0"/>
                <a:cs typeface="Arial" panose="020B0604020202020204" pitchFamily="34" charset="0"/>
              </a:rPr>
            </a:br>
            <a:r>
              <a:rPr lang="en-US" sz="500" b="0" i="1" baseline="0" dirty="0">
                <a:solidFill>
                  <a:schemeClr val="bg1"/>
                </a:solidFill>
                <a:effectLst/>
                <a:latin typeface="Arial" panose="020B0604020202020204" pitchFamily="34" charset="0"/>
                <a:cs typeface="Arial" panose="020B0604020202020204" pitchFamily="34" charset="0"/>
              </a:rPr>
              <a:t>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3187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1"/>
            <a:ext cx="9144000" cy="5143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6" name="Picture 5" descr="A close up of a pink light&#10;&#10;Description automatically generated">
            <a:extLst>
              <a:ext uri="{FF2B5EF4-FFF2-40B4-BE49-F238E27FC236}">
                <a16:creationId xmlns:a16="http://schemas.microsoft.com/office/drawing/2014/main" id="{ECE2717D-4E4C-5F3E-E663-F74D26DAAF2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252041"/>
            <a:ext cx="8686799" cy="1585685"/>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920707"/>
            <a:ext cx="8686800" cy="682400"/>
          </a:xfrm>
          <a:prstGeom prst="rect">
            <a:avLst/>
          </a:prstGeom>
        </p:spPr>
        <p:txBody>
          <a:bodyPr vert="horz" lIns="91440" tIns="45720" rIns="91440" bIns="45720" rtlCol="0" anchor="ctr">
            <a:noAutofit/>
          </a:bodyPr>
          <a:lstStyle>
            <a:lvl1pPr>
              <a:defRPr>
                <a:solidFill>
                  <a:srgbClr val="352D28"/>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ADE7B1CD-97AD-D5CA-4F33-426235C6C8B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4" name="TextBox 3">
            <a:extLst>
              <a:ext uri="{FF2B5EF4-FFF2-40B4-BE49-F238E27FC236}">
                <a16:creationId xmlns:a16="http://schemas.microsoft.com/office/drawing/2014/main" id="{1EFFB50B-7A8F-4019-F6C9-659D0827B632}"/>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427A335-B461-53F5-2D55-29533AE00592}"/>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9" name="Text Placeholder 2">
            <a:extLst>
              <a:ext uri="{FF2B5EF4-FFF2-40B4-BE49-F238E27FC236}">
                <a16:creationId xmlns:a16="http://schemas.microsoft.com/office/drawing/2014/main" id="{20C88D27-F14F-7609-2FDB-B5078C48BCE4}"/>
              </a:ext>
            </a:extLst>
          </p:cNvPr>
          <p:cNvSpPr>
            <a:spLocks noGrp="1"/>
          </p:cNvSpPr>
          <p:nvPr>
            <p:ph idx="10"/>
          </p:nvPr>
        </p:nvSpPr>
        <p:spPr>
          <a:xfrm>
            <a:off x="228600" y="2663244"/>
            <a:ext cx="8686800" cy="1923445"/>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3926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1"/>
            <a:ext cx="9144000" cy="5143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7" name="Picture 6" descr="A close up of a black and pink pattern&#10;&#10;Description automatically generated">
            <a:extLst>
              <a:ext uri="{FF2B5EF4-FFF2-40B4-BE49-F238E27FC236}">
                <a16:creationId xmlns:a16="http://schemas.microsoft.com/office/drawing/2014/main" id="{8E41B5AC-CF1B-C7B3-3038-51A0650D754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248973"/>
            <a:ext cx="8686799" cy="1585685"/>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920707"/>
            <a:ext cx="8686800" cy="682400"/>
          </a:xfrm>
          <a:prstGeom prst="rect">
            <a:avLst/>
          </a:prstGeom>
        </p:spPr>
        <p:txBody>
          <a:bodyPr vert="horz" lIns="91440" tIns="45720" rIns="91440" bIns="45720" rtlCol="0" anchor="ctr">
            <a:noAutofit/>
          </a:bodyPr>
          <a:lstStyle>
            <a:lvl1pPr>
              <a:defRPr>
                <a:solidFill>
                  <a:srgbClr val="352D28"/>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3A2601F5-D891-F8F9-79A1-A8566844B9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10" name="TextBox 9">
            <a:extLst>
              <a:ext uri="{FF2B5EF4-FFF2-40B4-BE49-F238E27FC236}">
                <a16:creationId xmlns:a16="http://schemas.microsoft.com/office/drawing/2014/main" id="{44FA77D4-A91E-B599-F4FB-94A50C361DD2}"/>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3" name="Text Placeholder 2">
            <a:extLst>
              <a:ext uri="{FF2B5EF4-FFF2-40B4-BE49-F238E27FC236}">
                <a16:creationId xmlns:a16="http://schemas.microsoft.com/office/drawing/2014/main" id="{34A9B67F-54F7-79E8-11B9-EF226519B303}"/>
              </a:ext>
            </a:extLst>
          </p:cNvPr>
          <p:cNvSpPr>
            <a:spLocks noGrp="1"/>
          </p:cNvSpPr>
          <p:nvPr>
            <p:ph idx="10"/>
          </p:nvPr>
        </p:nvSpPr>
        <p:spPr>
          <a:xfrm>
            <a:off x="228600" y="2663244"/>
            <a:ext cx="8686800" cy="1923445"/>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301ED18-6D5B-9AD6-0139-A085AEFCEB8F}"/>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3892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1"/>
            <a:ext cx="9144000" cy="5143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8" name="Picture 7" descr="A person holding a clipboard&#10;&#10;Description automatically generated">
            <a:extLst>
              <a:ext uri="{FF2B5EF4-FFF2-40B4-BE49-F238E27FC236}">
                <a16:creationId xmlns:a16="http://schemas.microsoft.com/office/drawing/2014/main" id="{089D3478-8F48-8E15-3F1E-88BA26D279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267888"/>
            <a:ext cx="8686799" cy="1585685"/>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920707"/>
            <a:ext cx="8686800" cy="682400"/>
          </a:xfrm>
          <a:prstGeom prst="rect">
            <a:avLst/>
          </a:prstGeom>
        </p:spPr>
        <p:txBody>
          <a:bodyPr vert="horz" lIns="91440" tIns="45720" rIns="91440" bIns="45720" rtlCol="0" anchor="ctr">
            <a:noAutofit/>
          </a:bodyPr>
          <a:lstStyle>
            <a:lvl1pPr>
              <a:defRPr>
                <a:solidFill>
                  <a:srgbClr val="352D28"/>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3A2601F5-D891-F8F9-79A1-A8566844B9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10" name="TextBox 9">
            <a:extLst>
              <a:ext uri="{FF2B5EF4-FFF2-40B4-BE49-F238E27FC236}">
                <a16:creationId xmlns:a16="http://schemas.microsoft.com/office/drawing/2014/main" id="{44FA77D4-A91E-B599-F4FB-94A50C361DD2}"/>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3" name="Text Placeholder 2">
            <a:extLst>
              <a:ext uri="{FF2B5EF4-FFF2-40B4-BE49-F238E27FC236}">
                <a16:creationId xmlns:a16="http://schemas.microsoft.com/office/drawing/2014/main" id="{34A9B67F-54F7-79E8-11B9-EF226519B303}"/>
              </a:ext>
            </a:extLst>
          </p:cNvPr>
          <p:cNvSpPr>
            <a:spLocks noGrp="1"/>
          </p:cNvSpPr>
          <p:nvPr>
            <p:ph idx="10"/>
          </p:nvPr>
        </p:nvSpPr>
        <p:spPr>
          <a:xfrm>
            <a:off x="228600" y="2663244"/>
            <a:ext cx="8686800" cy="1923445"/>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502B2B2-7020-0688-3B26-243193F54539}"/>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428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4"/>
            <a:ext cx="9144000" cy="1019953"/>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7"/>
            <a:ext cx="8686800" cy="682400"/>
          </a:xfrm>
          <a:prstGeom prst="rect">
            <a:avLst/>
          </a:prstGeom>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64642C8B-E7D8-06EE-48D1-09CCDC7AD36E}"/>
              </a:ext>
            </a:extLst>
          </p:cNvPr>
          <p:cNvSpPr>
            <a:spLocks noGrp="1"/>
          </p:cNvSpPr>
          <p:nvPr>
            <p:ph idx="1"/>
          </p:nvPr>
        </p:nvSpPr>
        <p:spPr>
          <a:xfrm>
            <a:off x="228600" y="1175565"/>
            <a:ext cx="8686800" cy="337675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03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4"/>
            <a:ext cx="9144000" cy="1019953"/>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7"/>
            <a:ext cx="8686800" cy="682400"/>
          </a:xfrm>
          <a:prstGeom prst="rect">
            <a:avLst/>
          </a:prstGeom>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EE25F8C0-9B02-1758-4CD6-63A5DE2CD2A5}"/>
              </a:ext>
            </a:extLst>
          </p:cNvPr>
          <p:cNvSpPr>
            <a:spLocks noGrp="1"/>
          </p:cNvSpPr>
          <p:nvPr>
            <p:ph idx="1"/>
          </p:nvPr>
        </p:nvSpPr>
        <p:spPr>
          <a:xfrm>
            <a:off x="228600" y="1175565"/>
            <a:ext cx="4206240" cy="337675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6D757AB4-D406-328B-06E9-D0B04BD2D486}"/>
              </a:ext>
            </a:extLst>
          </p:cNvPr>
          <p:cNvSpPr>
            <a:spLocks noGrp="1"/>
          </p:cNvSpPr>
          <p:nvPr>
            <p:ph idx="10"/>
          </p:nvPr>
        </p:nvSpPr>
        <p:spPr>
          <a:xfrm>
            <a:off x="4709161" y="1170472"/>
            <a:ext cx="4206240" cy="337675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9668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4"/>
            <a:ext cx="9144000" cy="1019953"/>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7"/>
            <a:ext cx="8686800" cy="682400"/>
          </a:xfrm>
          <a:prstGeom prst="rect">
            <a:avLst/>
          </a:prstGeom>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EE25F8C0-9B02-1758-4CD6-63A5DE2CD2A5}"/>
              </a:ext>
            </a:extLst>
          </p:cNvPr>
          <p:cNvSpPr>
            <a:spLocks noGrp="1"/>
          </p:cNvSpPr>
          <p:nvPr>
            <p:ph idx="1"/>
          </p:nvPr>
        </p:nvSpPr>
        <p:spPr>
          <a:xfrm>
            <a:off x="228600" y="1175565"/>
            <a:ext cx="4206240" cy="337675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6D757AB4-D406-328B-06E9-D0B04BD2D486}"/>
              </a:ext>
            </a:extLst>
          </p:cNvPr>
          <p:cNvSpPr>
            <a:spLocks noGrp="1"/>
          </p:cNvSpPr>
          <p:nvPr>
            <p:ph idx="10"/>
          </p:nvPr>
        </p:nvSpPr>
        <p:spPr>
          <a:xfrm>
            <a:off x="4709161" y="1170472"/>
            <a:ext cx="4206240" cy="337675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5B935FBB-DF9F-EBE5-20DE-430C06E683FD}"/>
              </a:ext>
            </a:extLst>
          </p:cNvPr>
          <p:cNvCxnSpPr>
            <a:cxnSpLocks/>
          </p:cNvCxnSpPr>
          <p:nvPr userDrawn="1"/>
        </p:nvCxnSpPr>
        <p:spPr>
          <a:xfrm>
            <a:off x="4572000" y="1139471"/>
            <a:ext cx="0" cy="347472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4242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descr="A person holding a pen and paper&#10;&#10;Description automatically generated">
            <a:extLst>
              <a:ext uri="{FF2B5EF4-FFF2-40B4-BE49-F238E27FC236}">
                <a16:creationId xmlns:a16="http://schemas.microsoft.com/office/drawing/2014/main" id="{9A56719A-4279-4804-BCF8-3F91C5A62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9" name="Picture 8" descr="Logo&#10;&#10;Description automatically generated">
            <a:extLst>
              <a:ext uri="{FF2B5EF4-FFF2-40B4-BE49-F238E27FC236}">
                <a16:creationId xmlns:a16="http://schemas.microsoft.com/office/drawing/2014/main" id="{9367FC3A-24AE-76A6-1C71-FA3B9ECF8FC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4" name="Title 1">
            <a:extLst>
              <a:ext uri="{FF2B5EF4-FFF2-40B4-BE49-F238E27FC236}">
                <a16:creationId xmlns:a16="http://schemas.microsoft.com/office/drawing/2014/main" id="{51886035-1BCF-19D3-B082-A1B906B99792}"/>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40F9B88-EAFE-FE53-A9F2-3128A78F7099}"/>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D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71B632AD-D784-747C-B5A3-ABCAAE4EA595}"/>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2" name="TextBox 1">
            <a:extLst>
              <a:ext uri="{FF2B5EF4-FFF2-40B4-BE49-F238E27FC236}">
                <a16:creationId xmlns:a16="http://schemas.microsoft.com/office/drawing/2014/main" id="{5466D189-8C7A-7E9B-DDDA-706D3A81D16A}"/>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7342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4"/>
            <a:ext cx="9144000" cy="1019953"/>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7"/>
            <a:ext cx="8686800" cy="682400"/>
          </a:xfrm>
          <a:prstGeom prst="rect">
            <a:avLst/>
          </a:prstGeom>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68AE70D7-A51A-F8B0-7EC8-6E841EA41A9E}"/>
              </a:ext>
            </a:extLst>
          </p:cNvPr>
          <p:cNvSpPr>
            <a:spLocks noGrp="1"/>
          </p:cNvSpPr>
          <p:nvPr>
            <p:ph idx="1"/>
          </p:nvPr>
        </p:nvSpPr>
        <p:spPr>
          <a:xfrm>
            <a:off x="228600" y="1151158"/>
            <a:ext cx="2743200" cy="347472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8290E0D-3698-2B5C-12CC-0CB5B9B5877A}"/>
              </a:ext>
            </a:extLst>
          </p:cNvPr>
          <p:cNvCxnSpPr>
            <a:cxnSpLocks/>
          </p:cNvCxnSpPr>
          <p:nvPr userDrawn="1"/>
        </p:nvCxnSpPr>
        <p:spPr>
          <a:xfrm>
            <a:off x="3092073" y="1139474"/>
            <a:ext cx="0" cy="356616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
        <p:nvSpPr>
          <p:cNvPr id="12" name="Text Placeholder 2">
            <a:extLst>
              <a:ext uri="{FF2B5EF4-FFF2-40B4-BE49-F238E27FC236}">
                <a16:creationId xmlns:a16="http://schemas.microsoft.com/office/drawing/2014/main" id="{0187A5CB-13E0-3FB4-F7EB-578FC4D243E1}"/>
              </a:ext>
            </a:extLst>
          </p:cNvPr>
          <p:cNvSpPr>
            <a:spLocks noGrp="1"/>
          </p:cNvSpPr>
          <p:nvPr>
            <p:ph idx="10"/>
          </p:nvPr>
        </p:nvSpPr>
        <p:spPr>
          <a:xfrm>
            <a:off x="3200400" y="1151158"/>
            <a:ext cx="2743200" cy="347472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DD900301-E954-7C80-2D8E-FF1BCF5892B4}"/>
              </a:ext>
            </a:extLst>
          </p:cNvPr>
          <p:cNvSpPr>
            <a:spLocks noGrp="1"/>
          </p:cNvSpPr>
          <p:nvPr>
            <p:ph idx="11"/>
          </p:nvPr>
        </p:nvSpPr>
        <p:spPr>
          <a:xfrm>
            <a:off x="6172200" y="1146349"/>
            <a:ext cx="2743200" cy="347472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a:extLst>
              <a:ext uri="{FF2B5EF4-FFF2-40B4-BE49-F238E27FC236}">
                <a16:creationId xmlns:a16="http://schemas.microsoft.com/office/drawing/2014/main" id="{4C5B7DAA-3674-025E-8177-F015140026FF}"/>
              </a:ext>
            </a:extLst>
          </p:cNvPr>
          <p:cNvCxnSpPr>
            <a:cxnSpLocks/>
          </p:cNvCxnSpPr>
          <p:nvPr userDrawn="1"/>
        </p:nvCxnSpPr>
        <p:spPr>
          <a:xfrm>
            <a:off x="6070175" y="1131939"/>
            <a:ext cx="0" cy="356616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605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10" name="Picture 9" descr="Shape, circle&#10;&#10;Description automatically generated">
            <a:extLst>
              <a:ext uri="{FF2B5EF4-FFF2-40B4-BE49-F238E27FC236}">
                <a16:creationId xmlns:a16="http://schemas.microsoft.com/office/drawing/2014/main" id="{F908002A-0873-9F53-FE1A-3D022E78CC6E}"/>
              </a:ext>
            </a:extLst>
          </p:cNvPr>
          <p:cNvPicPr>
            <a:picLocks noChangeAspect="1"/>
          </p:cNvPicPr>
          <p:nvPr userDrawn="1"/>
        </p:nvPicPr>
        <p:blipFill>
          <a:blip r:embed="rId2"/>
          <a:stretch>
            <a:fillRect/>
          </a:stretch>
        </p:blipFill>
        <p:spPr>
          <a:xfrm>
            <a:off x="-14114" y="-15757"/>
            <a:ext cx="9158114" cy="1365996"/>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6"/>
            <a:ext cx="8686800" cy="1005840"/>
          </a:xfrm>
          <a:prstGeom prst="rect">
            <a:avLst/>
          </a:prstGeom>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5105637-D276-FAB1-7F33-7F66B866BAD6}"/>
              </a:ext>
            </a:extLst>
          </p:cNvPr>
          <p:cNvSpPr>
            <a:spLocks noGrp="1"/>
          </p:cNvSpPr>
          <p:nvPr>
            <p:ph idx="10"/>
          </p:nvPr>
        </p:nvSpPr>
        <p:spPr>
          <a:xfrm>
            <a:off x="228600" y="1485038"/>
            <a:ext cx="8686800" cy="301752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539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1"/>
            <a:ext cx="86868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5"/>
            <a:ext cx="8686800" cy="3566160"/>
          </a:xfrm>
          <a:prstGeom prst="rect">
            <a:avLst/>
          </a:prstGeom>
        </p:spPr>
        <p:txBody>
          <a:bodyPr vert="horz" lIns="91440" tIns="45720" rIns="91440" bIns="45720" rtlCol="0">
            <a:no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6510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1"/>
            <a:ext cx="86868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5"/>
            <a:ext cx="420624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38BBBE7D-C227-B499-57D4-0F61E2DAEF9C}"/>
              </a:ext>
            </a:extLst>
          </p:cNvPr>
          <p:cNvSpPr>
            <a:spLocks noGrp="1"/>
          </p:cNvSpPr>
          <p:nvPr>
            <p:ph idx="10"/>
          </p:nvPr>
        </p:nvSpPr>
        <p:spPr>
          <a:xfrm>
            <a:off x="4703776" y="986155"/>
            <a:ext cx="420624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0833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1"/>
            <a:ext cx="86868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5"/>
            <a:ext cx="420624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38BBBE7D-C227-B499-57D4-0F61E2DAEF9C}"/>
              </a:ext>
            </a:extLst>
          </p:cNvPr>
          <p:cNvSpPr>
            <a:spLocks noGrp="1"/>
          </p:cNvSpPr>
          <p:nvPr>
            <p:ph idx="10"/>
          </p:nvPr>
        </p:nvSpPr>
        <p:spPr>
          <a:xfrm>
            <a:off x="4703776" y="986155"/>
            <a:ext cx="420624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AC7612-ED3F-76C8-60AC-EF7850B4AF47}"/>
              </a:ext>
            </a:extLst>
          </p:cNvPr>
          <p:cNvCxnSpPr>
            <a:cxnSpLocks/>
          </p:cNvCxnSpPr>
          <p:nvPr userDrawn="1"/>
        </p:nvCxnSpPr>
        <p:spPr>
          <a:xfrm>
            <a:off x="4572000" y="953846"/>
            <a:ext cx="0" cy="365760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2096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1"/>
            <a:ext cx="86868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5"/>
            <a:ext cx="274320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378BF07D-202B-7F4B-62CE-E9EF528E2AD3}"/>
              </a:ext>
            </a:extLst>
          </p:cNvPr>
          <p:cNvCxnSpPr>
            <a:cxnSpLocks/>
          </p:cNvCxnSpPr>
          <p:nvPr userDrawn="1"/>
        </p:nvCxnSpPr>
        <p:spPr>
          <a:xfrm>
            <a:off x="3092073" y="974471"/>
            <a:ext cx="0" cy="365760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
        <p:nvSpPr>
          <p:cNvPr id="9" name="Text Placeholder 2">
            <a:extLst>
              <a:ext uri="{FF2B5EF4-FFF2-40B4-BE49-F238E27FC236}">
                <a16:creationId xmlns:a16="http://schemas.microsoft.com/office/drawing/2014/main" id="{D1C00255-2959-50A9-314F-4D93673CAC4B}"/>
              </a:ext>
            </a:extLst>
          </p:cNvPr>
          <p:cNvSpPr>
            <a:spLocks noGrp="1"/>
          </p:cNvSpPr>
          <p:nvPr>
            <p:ph idx="10"/>
          </p:nvPr>
        </p:nvSpPr>
        <p:spPr>
          <a:xfrm>
            <a:off x="3200400" y="986155"/>
            <a:ext cx="274320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19F61454-D8D9-6530-7C0D-7F38E7F8F2ED}"/>
              </a:ext>
            </a:extLst>
          </p:cNvPr>
          <p:cNvSpPr>
            <a:spLocks noGrp="1"/>
          </p:cNvSpPr>
          <p:nvPr>
            <p:ph idx="11"/>
          </p:nvPr>
        </p:nvSpPr>
        <p:spPr>
          <a:xfrm>
            <a:off x="6172200" y="981346"/>
            <a:ext cx="2743200" cy="35661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A8271620-8B15-CE5F-E9E1-40D2BE971A6D}"/>
              </a:ext>
            </a:extLst>
          </p:cNvPr>
          <p:cNvCxnSpPr>
            <a:cxnSpLocks/>
          </p:cNvCxnSpPr>
          <p:nvPr userDrawn="1"/>
        </p:nvCxnSpPr>
        <p:spPr>
          <a:xfrm>
            <a:off x="6070175" y="966936"/>
            <a:ext cx="0" cy="365760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8173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1"/>
            <a:ext cx="86868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5"/>
            <a:ext cx="4206240" cy="17373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F1025849-DDF9-8817-1B45-C06F40717C49}"/>
              </a:ext>
            </a:extLst>
          </p:cNvPr>
          <p:cNvCxnSpPr>
            <a:cxnSpLocks/>
          </p:cNvCxnSpPr>
          <p:nvPr userDrawn="1"/>
        </p:nvCxnSpPr>
        <p:spPr>
          <a:xfrm>
            <a:off x="182880" y="2823856"/>
            <a:ext cx="8778240" cy="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91CB5F1-6B06-A4E9-620E-2E86FC4FAEFD}"/>
              </a:ext>
            </a:extLst>
          </p:cNvPr>
          <p:cNvCxnSpPr>
            <a:cxnSpLocks/>
          </p:cNvCxnSpPr>
          <p:nvPr userDrawn="1"/>
        </p:nvCxnSpPr>
        <p:spPr>
          <a:xfrm>
            <a:off x="4572000" y="981797"/>
            <a:ext cx="0" cy="1737360"/>
          </a:xfrm>
          <a:prstGeom prst="line">
            <a:avLst/>
          </a:prstGeom>
          <a:ln w="12700" cap="sq">
            <a:solidFill>
              <a:srgbClr val="C0167A"/>
            </a:solidFill>
            <a:prstDash val="solid"/>
            <a:roun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08EF746-BFC9-D98F-D0C7-A32C56CFF2A9}"/>
              </a:ext>
            </a:extLst>
          </p:cNvPr>
          <p:cNvCxnSpPr>
            <a:cxnSpLocks/>
          </p:cNvCxnSpPr>
          <p:nvPr userDrawn="1"/>
        </p:nvCxnSpPr>
        <p:spPr>
          <a:xfrm>
            <a:off x="4572000" y="2904042"/>
            <a:ext cx="0" cy="173736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 Placeholder 2">
            <a:extLst>
              <a:ext uri="{FF2B5EF4-FFF2-40B4-BE49-F238E27FC236}">
                <a16:creationId xmlns:a16="http://schemas.microsoft.com/office/drawing/2014/main" id="{3C1F5AE4-8941-36DB-5EE3-19D8DF2ADAF8}"/>
              </a:ext>
            </a:extLst>
          </p:cNvPr>
          <p:cNvSpPr>
            <a:spLocks noGrp="1"/>
          </p:cNvSpPr>
          <p:nvPr>
            <p:ph idx="10"/>
          </p:nvPr>
        </p:nvSpPr>
        <p:spPr>
          <a:xfrm>
            <a:off x="228600" y="2911500"/>
            <a:ext cx="4206240" cy="17373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0B7A21B9-2F89-D42C-E8CD-548F578BCE69}"/>
              </a:ext>
            </a:extLst>
          </p:cNvPr>
          <p:cNvSpPr>
            <a:spLocks noGrp="1"/>
          </p:cNvSpPr>
          <p:nvPr>
            <p:ph idx="11"/>
          </p:nvPr>
        </p:nvSpPr>
        <p:spPr>
          <a:xfrm>
            <a:off x="4714121" y="979566"/>
            <a:ext cx="4206240" cy="17373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CD7E1FFA-536A-B412-507A-C7F2EC53DBAC}"/>
              </a:ext>
            </a:extLst>
          </p:cNvPr>
          <p:cNvSpPr>
            <a:spLocks noGrp="1"/>
          </p:cNvSpPr>
          <p:nvPr>
            <p:ph idx="12"/>
          </p:nvPr>
        </p:nvSpPr>
        <p:spPr>
          <a:xfrm>
            <a:off x="4709160" y="2901191"/>
            <a:ext cx="4206240" cy="173736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10845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1"/>
            <a:ext cx="8686800" cy="682400"/>
          </a:xfrm>
          <a:prstGeom prst="rect">
            <a:avLst/>
          </a:prstGeom>
        </p:spPr>
        <p:txBody>
          <a:bodyPr vert="horz" lIns="91440" tIns="45720" rIns="91440" bIns="45720" rtlCol="0" anchor="ctr">
            <a:noAutofit/>
          </a:bodyPr>
          <a:lstStyle>
            <a:lvl1pPr>
              <a:defRPr b="0" i="0">
                <a:solidFill>
                  <a:srgbClr val="352D28"/>
                </a:solidFill>
              </a:defRPr>
            </a:lvl1pPr>
          </a:lstStyle>
          <a:p>
            <a:r>
              <a:rPr lang="en-US"/>
              <a:t>Click to edit Master title style</a:t>
            </a:r>
            <a:endParaRPr lang="en-US" dirty="0"/>
          </a:p>
        </p:txBody>
      </p:sp>
    </p:spTree>
    <p:extLst>
      <p:ext uri="{BB962C8B-B14F-4D97-AF65-F5344CB8AC3E}">
        <p14:creationId xmlns:p14="http://schemas.microsoft.com/office/powerpoint/2010/main" val="3660590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381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62B9-D703-D84E-01EC-F0B69D555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E1CA2F-DD5D-3319-FB98-C183E833826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6A5C82-E232-1F0C-06AD-C9A15080317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D8C207-3FD4-27E5-83CC-07E98280AA3E}"/>
              </a:ext>
            </a:extLst>
          </p:cNvPr>
          <p:cNvSpPr>
            <a:spLocks noGrp="1"/>
          </p:cNvSpPr>
          <p:nvPr>
            <p:ph type="dt" sz="half" idx="10"/>
          </p:nvPr>
        </p:nvSpPr>
        <p:spPr/>
        <p:txBody>
          <a:bodyPr/>
          <a:lstStyle/>
          <a:p>
            <a:fld id="{D78B1650-35D9-49F8-BD9F-3818CB7DB4F3}" type="datetimeFigureOut">
              <a:rPr lang="en-US" smtClean="0"/>
              <a:t>11/23/2024</a:t>
            </a:fld>
            <a:endParaRPr lang="en-US"/>
          </a:p>
        </p:txBody>
      </p:sp>
      <p:sp>
        <p:nvSpPr>
          <p:cNvPr id="6" name="Footer Placeholder 5">
            <a:extLst>
              <a:ext uri="{FF2B5EF4-FFF2-40B4-BE49-F238E27FC236}">
                <a16:creationId xmlns:a16="http://schemas.microsoft.com/office/drawing/2014/main" id="{88E02AF0-1D63-E6F6-A9D6-E7AA0A209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4A42A-53D2-99D1-F1B9-90F55650A585}"/>
              </a:ext>
            </a:extLst>
          </p:cNvPr>
          <p:cNvSpPr>
            <a:spLocks noGrp="1"/>
          </p:cNvSpPr>
          <p:nvPr>
            <p:ph type="sldNum" sz="quarter" idx="12"/>
          </p:nvPr>
        </p:nvSpPr>
        <p:spPr/>
        <p:txBody>
          <a:bodyPr/>
          <a:lstStyle/>
          <a:p>
            <a:fld id="{63F0CC3D-0E1A-4480-802B-3262D4916D7B}" type="slidenum">
              <a:rPr lang="en-US" smtClean="0"/>
              <a:t>‹#›</a:t>
            </a:fld>
            <a:endParaRPr lang="en-US"/>
          </a:p>
        </p:txBody>
      </p:sp>
    </p:spTree>
    <p:extLst>
      <p:ext uri="{BB962C8B-B14F-4D97-AF65-F5344CB8AC3E}">
        <p14:creationId xmlns:p14="http://schemas.microsoft.com/office/powerpoint/2010/main" val="1971599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10" name="Picture 9" descr="A group of people sitting at a table with laptops&#10;&#10;Description automatically generated">
            <a:extLst>
              <a:ext uri="{FF2B5EF4-FFF2-40B4-BE49-F238E27FC236}">
                <a16:creationId xmlns:a16="http://schemas.microsoft.com/office/drawing/2014/main" id="{F9601B57-11CD-63D1-3752-70599EEBCE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
        <p:nvSpPr>
          <p:cNvPr id="3" name="Title 1">
            <a:extLst>
              <a:ext uri="{FF2B5EF4-FFF2-40B4-BE49-F238E27FC236}">
                <a16:creationId xmlns:a16="http://schemas.microsoft.com/office/drawing/2014/main" id="{4FD53BDB-E958-8052-9ED8-71AA657CF04F}"/>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1D310FF6-97F1-C3E9-0BAA-8113A0B5B177}"/>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D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3A1FFF6C-B335-AE09-00B2-9777E51BD0F1}"/>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4" name="TextBox 3">
            <a:extLst>
              <a:ext uri="{FF2B5EF4-FFF2-40B4-BE49-F238E27FC236}">
                <a16:creationId xmlns:a16="http://schemas.microsoft.com/office/drawing/2014/main" id="{B63DE565-51B1-F2EF-6838-964C852B2C66}"/>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33658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04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10" name="Picture 9" descr="A person and person looking at a computer screen&#10;&#10;Description automatically generated">
            <a:extLst>
              <a:ext uri="{FF2B5EF4-FFF2-40B4-BE49-F238E27FC236}">
                <a16:creationId xmlns:a16="http://schemas.microsoft.com/office/drawing/2014/main" id="{863CE31F-DEDA-66EC-3201-7AAF27D67A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
        <p:nvSpPr>
          <p:cNvPr id="3" name="Title 1">
            <a:extLst>
              <a:ext uri="{FF2B5EF4-FFF2-40B4-BE49-F238E27FC236}">
                <a16:creationId xmlns:a16="http://schemas.microsoft.com/office/drawing/2014/main" id="{1ADB1E62-3FBE-5E40-6F17-83B8EB3F2F4A}"/>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4" name="Subtitle 2">
            <a:extLst>
              <a:ext uri="{FF2B5EF4-FFF2-40B4-BE49-F238E27FC236}">
                <a16:creationId xmlns:a16="http://schemas.microsoft.com/office/drawing/2014/main" id="{BB0608B1-4554-81E3-AE26-1807FE0E9860}"/>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D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CE636C6E-7F40-DA51-F611-E4058E7AA048}"/>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5" name="TextBox 4">
            <a:extLst>
              <a:ext uri="{FF2B5EF4-FFF2-40B4-BE49-F238E27FC236}">
                <a16:creationId xmlns:a16="http://schemas.microsoft.com/office/drawing/2014/main" id="{45D87B67-C03C-65D6-1604-6C65A0882599}"/>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39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text, businesscard, clipart, vector graphics&#10;&#10;Description automatically generated">
            <a:extLst>
              <a:ext uri="{FF2B5EF4-FFF2-40B4-BE49-F238E27FC236}">
                <a16:creationId xmlns:a16="http://schemas.microsoft.com/office/drawing/2014/main" id="{D0B796D8-3203-36DC-FF9D-2E91B536A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descr="Logo&#10;&#10;Description automatically generated">
            <a:extLst>
              <a:ext uri="{FF2B5EF4-FFF2-40B4-BE49-F238E27FC236}">
                <a16:creationId xmlns:a16="http://schemas.microsoft.com/office/drawing/2014/main" id="{54F3CE27-FD57-D224-136B-C8E8A9D014F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3" name="Title 1">
            <a:extLst>
              <a:ext uri="{FF2B5EF4-FFF2-40B4-BE49-F238E27FC236}">
                <a16:creationId xmlns:a16="http://schemas.microsoft.com/office/drawing/2014/main" id="{760B2CB2-950C-4EA7-3BF2-16B6E2CCEA82}"/>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E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EF6DCFAD-3C40-6437-F62E-96E01A4523EC}"/>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E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6338AC35-2877-2E4D-ED4B-45F6147C0B66}"/>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6" name="TextBox 5">
            <a:extLst>
              <a:ext uri="{FF2B5EF4-FFF2-40B4-BE49-F238E27FC236}">
                <a16:creationId xmlns:a16="http://schemas.microsoft.com/office/drawing/2014/main" id="{D8BB90DD-F633-B85F-7A3F-91F0EDD27FCD}"/>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72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pic>
        <p:nvPicPr>
          <p:cNvPr id="8" name="Picture 7" descr="A close-up of a graphic design&#10;&#10;Description automatically generated">
            <a:extLst>
              <a:ext uri="{FF2B5EF4-FFF2-40B4-BE49-F238E27FC236}">
                <a16:creationId xmlns:a16="http://schemas.microsoft.com/office/drawing/2014/main" id="{E73EE8B7-F2DB-F28D-0AAA-B2DFCFB9714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1">
            <a:extLst>
              <a:ext uri="{FF2B5EF4-FFF2-40B4-BE49-F238E27FC236}">
                <a16:creationId xmlns:a16="http://schemas.microsoft.com/office/drawing/2014/main" id="{760B2CB2-950C-4EA7-3BF2-16B6E2CCEA82}"/>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rgbClr val="352E28"/>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EF6DCFAD-3C40-6437-F62E-96E01A4523EC}"/>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rgbClr val="352E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6338AC35-2877-2E4D-ED4B-45F6147C0B66}"/>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9" name="Picture 8" descr="Logo&#10;&#10;Description automatically generated">
            <a:extLst>
              <a:ext uri="{FF2B5EF4-FFF2-40B4-BE49-F238E27FC236}">
                <a16:creationId xmlns:a16="http://schemas.microsoft.com/office/drawing/2014/main" id="{4A1FD48E-844A-3B99-F8F6-F87B2264C5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1" y="314321"/>
            <a:ext cx="1365274" cy="701450"/>
          </a:xfrm>
          <a:prstGeom prst="rect">
            <a:avLst/>
          </a:prstGeom>
        </p:spPr>
      </p:pic>
      <p:sp>
        <p:nvSpPr>
          <p:cNvPr id="2" name="TextBox 1">
            <a:extLst>
              <a:ext uri="{FF2B5EF4-FFF2-40B4-BE49-F238E27FC236}">
                <a16:creationId xmlns:a16="http://schemas.microsoft.com/office/drawing/2014/main" id="{7EF2C05E-F51C-9E0A-792A-07EE7A309174}"/>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8190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1"/>
        </a:solidFill>
        <a:effectLst/>
      </p:bgPr>
    </p:bg>
    <p:spTree>
      <p:nvGrpSpPr>
        <p:cNvPr id="1" name=""/>
        <p:cNvGrpSpPr/>
        <p:nvPr/>
      </p:nvGrpSpPr>
      <p:grpSpPr>
        <a:xfrm>
          <a:off x="0" y="0"/>
          <a:ext cx="0" cy="0"/>
          <a:chOff x="0" y="0"/>
          <a:chExt cx="0" cy="0"/>
        </a:xfrm>
      </p:grpSpPr>
      <p:pic>
        <p:nvPicPr>
          <p:cNvPr id="21" name="Picture 20" descr="A picture containing text, businesscard, clipart, vector graphics&#10;&#10;Description automatically generated">
            <a:extLst>
              <a:ext uri="{FF2B5EF4-FFF2-40B4-BE49-F238E27FC236}">
                <a16:creationId xmlns:a16="http://schemas.microsoft.com/office/drawing/2014/main" id="{99E08732-0027-A145-798F-955C18AF7B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1">
            <a:extLst>
              <a:ext uri="{FF2B5EF4-FFF2-40B4-BE49-F238E27FC236}">
                <a16:creationId xmlns:a16="http://schemas.microsoft.com/office/drawing/2014/main" id="{760B2CB2-950C-4EA7-3BF2-16B6E2CCEA82}"/>
              </a:ext>
            </a:extLst>
          </p:cNvPr>
          <p:cNvSpPr>
            <a:spLocks noGrp="1"/>
          </p:cNvSpPr>
          <p:nvPr>
            <p:ph type="ctrTitle"/>
          </p:nvPr>
        </p:nvSpPr>
        <p:spPr>
          <a:xfrm>
            <a:off x="238772" y="3785692"/>
            <a:ext cx="8687465" cy="701450"/>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EF6DCFAD-3C40-6437-F62E-96E01A4523EC}"/>
              </a:ext>
            </a:extLst>
          </p:cNvPr>
          <p:cNvSpPr>
            <a:spLocks noGrp="1"/>
          </p:cNvSpPr>
          <p:nvPr>
            <p:ph type="subTitle" idx="1"/>
          </p:nvPr>
        </p:nvSpPr>
        <p:spPr>
          <a:xfrm>
            <a:off x="238772" y="4490570"/>
            <a:ext cx="8687466" cy="360944"/>
          </a:xfrm>
          <a:prstGeom prst="rect">
            <a:avLst/>
          </a:prstGeom>
        </p:spPr>
        <p:txBody>
          <a:bodyPr>
            <a:noAutofit/>
          </a:bodyPr>
          <a:lstStyle>
            <a:lvl1pPr marL="0" indent="0" algn="l">
              <a:buNone/>
              <a:defRPr sz="18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TextBox 5">
            <a:extLst>
              <a:ext uri="{FF2B5EF4-FFF2-40B4-BE49-F238E27FC236}">
                <a16:creationId xmlns:a16="http://schemas.microsoft.com/office/drawing/2014/main" id="{0C95EFC5-70F3-C92A-4CC8-080007AF4101}"/>
              </a:ext>
            </a:extLst>
          </p:cNvPr>
          <p:cNvSpPr txBox="1"/>
          <p:nvPr userDrawn="1"/>
        </p:nvSpPr>
        <p:spPr>
          <a:xfrm>
            <a:off x="3327911" y="4867389"/>
            <a:ext cx="5282281" cy="169277"/>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338AC35-2877-2E4D-ED4B-45F6147C0B66}"/>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pic>
        <p:nvPicPr>
          <p:cNvPr id="13" name="Picture 12" descr="Logo&#10;&#10;Description automatically generated">
            <a:extLst>
              <a:ext uri="{FF2B5EF4-FFF2-40B4-BE49-F238E27FC236}">
                <a16:creationId xmlns:a16="http://schemas.microsoft.com/office/drawing/2014/main" id="{6FA909A0-1142-2EF5-8487-BC580C5C1F4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Tree>
    <p:extLst>
      <p:ext uri="{BB962C8B-B14F-4D97-AF65-F5344CB8AC3E}">
        <p14:creationId xmlns:p14="http://schemas.microsoft.com/office/powerpoint/2010/main" val="3137066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9" name="Picture 8" descr="A group of people walking in a tunnel&#10;&#10;Description automatically generated">
            <a:extLst>
              <a:ext uri="{FF2B5EF4-FFF2-40B4-BE49-F238E27FC236}">
                <a16:creationId xmlns:a16="http://schemas.microsoft.com/office/drawing/2014/main" id="{D24380EA-C535-EEF9-8F38-9F2C022B6C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Picture 4" descr="Logo&#10;&#10;Description automatically generated">
            <a:extLst>
              <a:ext uri="{FF2B5EF4-FFF2-40B4-BE49-F238E27FC236}">
                <a16:creationId xmlns:a16="http://schemas.microsoft.com/office/drawing/2014/main" id="{19059E77-5821-1C44-F6D4-F4B88A86CEE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2" y="317522"/>
            <a:ext cx="1358742" cy="698094"/>
          </a:xfrm>
          <a:prstGeom prst="rect">
            <a:avLst/>
          </a:prstGeom>
        </p:spPr>
      </p:pic>
      <p:sp>
        <p:nvSpPr>
          <p:cNvPr id="33" name="Title 1"/>
          <p:cNvSpPr>
            <a:spLocks noGrp="1"/>
          </p:cNvSpPr>
          <p:nvPr>
            <p:ph type="ctrTitle"/>
          </p:nvPr>
        </p:nvSpPr>
        <p:spPr>
          <a:xfrm>
            <a:off x="342545" y="2492860"/>
            <a:ext cx="5890167" cy="1015674"/>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5" name="Subtitle 2"/>
          <p:cNvSpPr>
            <a:spLocks noGrp="1"/>
          </p:cNvSpPr>
          <p:nvPr>
            <p:ph type="subTitle" idx="1"/>
          </p:nvPr>
        </p:nvSpPr>
        <p:spPr>
          <a:xfrm>
            <a:off x="342545" y="3511962"/>
            <a:ext cx="6898696" cy="320450"/>
          </a:xfrm>
          <a:prstGeom prst="rect">
            <a:avLst/>
          </a:prstGeom>
        </p:spPr>
        <p:txBody>
          <a:bodyPr>
            <a:noAutofit/>
          </a:bodyPr>
          <a:lstStyle>
            <a:lvl1pPr marL="0" indent="0" algn="l">
              <a:buNone/>
              <a:defRPr sz="1800" b="0" i="0">
                <a:solidFill>
                  <a:schemeClr val="bg1"/>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TextBox 2">
            <a:extLst>
              <a:ext uri="{FF2B5EF4-FFF2-40B4-BE49-F238E27FC236}">
                <a16:creationId xmlns:a16="http://schemas.microsoft.com/office/drawing/2014/main" id="{9B94DDAA-9CE4-81D0-CD7B-23B55163CD7B}"/>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
        <p:nvSpPr>
          <p:cNvPr id="4" name="TextBox 3">
            <a:extLst>
              <a:ext uri="{FF2B5EF4-FFF2-40B4-BE49-F238E27FC236}">
                <a16:creationId xmlns:a16="http://schemas.microsoft.com/office/drawing/2014/main" id="{520CA228-45B6-22A8-D895-F9EAEFBF8AD2}"/>
              </a:ext>
            </a:extLst>
          </p:cNvPr>
          <p:cNvSpPr txBox="1"/>
          <p:nvPr userDrawn="1"/>
        </p:nvSpPr>
        <p:spPr>
          <a:xfrm>
            <a:off x="3327911" y="4867389"/>
            <a:ext cx="5282281" cy="169277"/>
          </a:xfrm>
          <a:prstGeom prst="rect">
            <a:avLst/>
          </a:prstGeom>
          <a:noFill/>
        </p:spPr>
        <p:txBody>
          <a:bodyPr wrap="square" rtlCol="0">
            <a:spAutoFit/>
          </a:bodyPr>
          <a:lstStyle/>
          <a:p>
            <a:pPr algn="r"/>
            <a:r>
              <a:rPr lang="en-US" sz="500" b="0" i="1" dirty="0">
                <a:solidFill>
                  <a:schemeClr val="bg1"/>
                </a:solidFill>
                <a:effectLst/>
                <a:latin typeface="Arial" panose="020B0604020202020204" pitchFamily="34" charset="0"/>
                <a:cs typeface="Arial" panose="020B0604020202020204" pitchFamily="34" charset="0"/>
              </a:rPr>
              <a:t>Insight Proprietary &amp; Confidential.</a:t>
            </a:r>
            <a:r>
              <a:rPr lang="en-US" sz="500" b="0" i="1" baseline="0" dirty="0">
                <a:solidFill>
                  <a:schemeClr val="bg1"/>
                </a:solidFill>
                <a:effectLst/>
                <a:latin typeface="Arial" panose="020B0604020202020204" pitchFamily="34" charset="0"/>
                <a:cs typeface="Arial" panose="020B0604020202020204" pitchFamily="34" charset="0"/>
              </a:rPr>
              <a:t> Do Not Copy or Distribute. </a:t>
            </a:r>
            <a:r>
              <a:rPr lang="en-US" sz="500" b="0" i="1" kern="1200" dirty="0">
                <a:solidFill>
                  <a:schemeClr val="bg1"/>
                </a:solidFill>
                <a:latin typeface="Arial" panose="020B0604020202020204" pitchFamily="34" charset="0"/>
                <a:ea typeface="+mn-ea"/>
                <a:cs typeface="Arial" panose="020B0604020202020204" pitchFamily="34" charset="0"/>
              </a:rPr>
              <a:t>© 2024 Insight</a:t>
            </a:r>
            <a:r>
              <a:rPr lang="en-US" sz="500" b="0" i="1" baseline="0" dirty="0">
                <a:solidFill>
                  <a:schemeClr val="bg1"/>
                </a:solidFill>
                <a:effectLst/>
                <a:latin typeface="Arial" panose="020B0604020202020204" pitchFamily="34" charset="0"/>
                <a:cs typeface="Arial" panose="020B0604020202020204" pitchFamily="34" charset="0"/>
              </a:rPr>
              <a:t>. All Rights Reserved.</a:t>
            </a:r>
            <a:endParaRPr lang="en-US" sz="500" b="0" i="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4721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228600" y="228144"/>
            <a:ext cx="8686800" cy="6824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7" name="Text Placeholder 2"/>
          <p:cNvSpPr>
            <a:spLocks noGrp="1"/>
          </p:cNvSpPr>
          <p:nvPr>
            <p:ph type="body" idx="1"/>
          </p:nvPr>
        </p:nvSpPr>
        <p:spPr>
          <a:xfrm>
            <a:off x="228600" y="994468"/>
            <a:ext cx="8686800" cy="356616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3DB43739-5DE0-5289-5EA5-10F7597797B2}"/>
              </a:ext>
            </a:extLst>
          </p:cNvPr>
          <p:cNvSpPr>
            <a:spLocks noChangeAspect="1"/>
          </p:cNvSpPr>
          <p:nvPr userDrawn="1"/>
        </p:nvSpPr>
        <p:spPr>
          <a:xfrm>
            <a:off x="197431" y="-281868"/>
            <a:ext cx="195375" cy="195555"/>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3" name="Rectangle 2">
            <a:extLst>
              <a:ext uri="{FF2B5EF4-FFF2-40B4-BE49-F238E27FC236}">
                <a16:creationId xmlns:a16="http://schemas.microsoft.com/office/drawing/2014/main" id="{05CB51EB-94FA-46DF-A7D2-DBD0E42244CA}"/>
              </a:ext>
            </a:extLst>
          </p:cNvPr>
          <p:cNvSpPr>
            <a:spLocks noChangeAspect="1"/>
          </p:cNvSpPr>
          <p:nvPr userDrawn="1"/>
        </p:nvSpPr>
        <p:spPr>
          <a:xfrm>
            <a:off x="550291" y="-281868"/>
            <a:ext cx="195375" cy="195555"/>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4" name="Rectangle 3">
            <a:extLst>
              <a:ext uri="{FF2B5EF4-FFF2-40B4-BE49-F238E27FC236}">
                <a16:creationId xmlns:a16="http://schemas.microsoft.com/office/drawing/2014/main" id="{12897104-4A28-7B67-3DCA-DEE644F9935A}"/>
              </a:ext>
            </a:extLst>
          </p:cNvPr>
          <p:cNvSpPr>
            <a:spLocks noChangeAspect="1"/>
          </p:cNvSpPr>
          <p:nvPr userDrawn="1"/>
        </p:nvSpPr>
        <p:spPr>
          <a:xfrm>
            <a:off x="903151" y="-281868"/>
            <a:ext cx="195375" cy="195555"/>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6" name="Rectangle 5">
            <a:extLst>
              <a:ext uri="{FF2B5EF4-FFF2-40B4-BE49-F238E27FC236}">
                <a16:creationId xmlns:a16="http://schemas.microsoft.com/office/drawing/2014/main" id="{5BBE3076-7B37-A5EB-1A92-37BC1D4DCB5E}"/>
              </a:ext>
            </a:extLst>
          </p:cNvPr>
          <p:cNvSpPr>
            <a:spLocks noChangeAspect="1"/>
          </p:cNvSpPr>
          <p:nvPr userDrawn="1"/>
        </p:nvSpPr>
        <p:spPr>
          <a:xfrm>
            <a:off x="1256011" y="-281868"/>
            <a:ext cx="195375" cy="195555"/>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8" name="Rectangle 7">
            <a:extLst>
              <a:ext uri="{FF2B5EF4-FFF2-40B4-BE49-F238E27FC236}">
                <a16:creationId xmlns:a16="http://schemas.microsoft.com/office/drawing/2014/main" id="{CD82EF14-1C79-11D8-A77B-288726C2331E}"/>
              </a:ext>
            </a:extLst>
          </p:cNvPr>
          <p:cNvSpPr>
            <a:spLocks noChangeAspect="1"/>
          </p:cNvSpPr>
          <p:nvPr userDrawn="1"/>
        </p:nvSpPr>
        <p:spPr>
          <a:xfrm>
            <a:off x="1608871" y="-281868"/>
            <a:ext cx="195375" cy="195555"/>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0" name="Rectangle 9">
            <a:extLst>
              <a:ext uri="{FF2B5EF4-FFF2-40B4-BE49-F238E27FC236}">
                <a16:creationId xmlns:a16="http://schemas.microsoft.com/office/drawing/2014/main" id="{480D9290-96F4-BB39-1FF3-2189948D1E85}"/>
              </a:ext>
            </a:extLst>
          </p:cNvPr>
          <p:cNvSpPr>
            <a:spLocks noChangeAspect="1"/>
          </p:cNvSpPr>
          <p:nvPr userDrawn="1"/>
        </p:nvSpPr>
        <p:spPr>
          <a:xfrm>
            <a:off x="2667448" y="-281868"/>
            <a:ext cx="195375" cy="195555"/>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20" name="Rectangle 19">
            <a:extLst>
              <a:ext uri="{FF2B5EF4-FFF2-40B4-BE49-F238E27FC236}">
                <a16:creationId xmlns:a16="http://schemas.microsoft.com/office/drawing/2014/main" id="{30541A04-CADA-E588-DD56-D50BC50DF260}"/>
              </a:ext>
            </a:extLst>
          </p:cNvPr>
          <p:cNvSpPr>
            <a:spLocks noChangeAspect="1"/>
          </p:cNvSpPr>
          <p:nvPr userDrawn="1"/>
        </p:nvSpPr>
        <p:spPr>
          <a:xfrm>
            <a:off x="2314591" y="-281868"/>
            <a:ext cx="195375" cy="195555"/>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21" name="Rectangle 20">
            <a:extLst>
              <a:ext uri="{FF2B5EF4-FFF2-40B4-BE49-F238E27FC236}">
                <a16:creationId xmlns:a16="http://schemas.microsoft.com/office/drawing/2014/main" id="{71D4946E-279D-3099-1774-A65843682B16}"/>
              </a:ext>
            </a:extLst>
          </p:cNvPr>
          <p:cNvSpPr>
            <a:spLocks noChangeAspect="1"/>
          </p:cNvSpPr>
          <p:nvPr userDrawn="1"/>
        </p:nvSpPr>
        <p:spPr>
          <a:xfrm>
            <a:off x="1961731" y="-281868"/>
            <a:ext cx="195375" cy="195555"/>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pic>
        <p:nvPicPr>
          <p:cNvPr id="12" name="Picture 11">
            <a:extLst>
              <a:ext uri="{FF2B5EF4-FFF2-40B4-BE49-F238E27FC236}">
                <a16:creationId xmlns:a16="http://schemas.microsoft.com/office/drawing/2014/main" id="{6EB62460-8628-9436-D316-0D7E35D7295B}"/>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128360" y="4682607"/>
            <a:ext cx="1251123" cy="458897"/>
          </a:xfrm>
          <a:prstGeom prst="rect">
            <a:avLst/>
          </a:prstGeom>
        </p:spPr>
      </p:pic>
      <p:sp>
        <p:nvSpPr>
          <p:cNvPr id="14" name="TextBox 13">
            <a:extLst>
              <a:ext uri="{FF2B5EF4-FFF2-40B4-BE49-F238E27FC236}">
                <a16:creationId xmlns:a16="http://schemas.microsoft.com/office/drawing/2014/main" id="{71243B82-2146-4E02-931B-1F9B3E297A05}"/>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5" name="TextBox 14">
            <a:extLst>
              <a:ext uri="{FF2B5EF4-FFF2-40B4-BE49-F238E27FC236}">
                <a16:creationId xmlns:a16="http://schemas.microsoft.com/office/drawing/2014/main" id="{931BE367-E4E4-AA6E-B9DD-24861BBF53F1}"/>
              </a:ext>
            </a:extLst>
          </p:cNvPr>
          <p:cNvSpPr txBox="1"/>
          <p:nvPr userDrawn="1"/>
        </p:nvSpPr>
        <p:spPr>
          <a:xfrm>
            <a:off x="3327911" y="4870564"/>
            <a:ext cx="5282281" cy="169277"/>
          </a:xfrm>
          <a:prstGeom prst="rect">
            <a:avLst/>
          </a:prstGeom>
          <a:noFill/>
        </p:spPr>
        <p:txBody>
          <a:bodyPr wrap="square" rtlCol="0">
            <a:spAutoFit/>
          </a:bodyPr>
          <a:lstStyle/>
          <a:p>
            <a:pPr algn="r"/>
            <a:r>
              <a:rPr lang="en-US" sz="500" b="0" i="1" dirty="0">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dirty="0">
                <a:solidFill>
                  <a:srgbClr val="9C968E"/>
                </a:solidFill>
                <a:effectLst/>
                <a:latin typeface="Arial" panose="020B0604020202020204" pitchFamily="34" charset="0"/>
                <a:cs typeface="Arial" panose="020B0604020202020204" pitchFamily="34" charset="0"/>
              </a:rPr>
              <a:t> Do Not Copy or Distribute. </a:t>
            </a:r>
            <a:r>
              <a:rPr lang="en-US" sz="500" b="0" i="1" kern="1200" dirty="0">
                <a:solidFill>
                  <a:srgbClr val="9C968E"/>
                </a:solidFill>
                <a:latin typeface="Arial" panose="020B0604020202020204" pitchFamily="34" charset="0"/>
                <a:ea typeface="+mn-ea"/>
                <a:cs typeface="Arial" panose="020B0604020202020204" pitchFamily="34" charset="0"/>
              </a:rPr>
              <a:t>© 2024 Insight</a:t>
            </a:r>
            <a:r>
              <a:rPr lang="en-US" sz="500" b="0" i="1" baseline="0" dirty="0">
                <a:solidFill>
                  <a:srgbClr val="9C968E"/>
                </a:solidFill>
                <a:effectLst/>
                <a:latin typeface="Arial" panose="020B0604020202020204" pitchFamily="34" charset="0"/>
                <a:cs typeface="Arial" panose="020B0604020202020204" pitchFamily="34" charset="0"/>
              </a:rPr>
              <a:t>. All Rights Reserved.</a:t>
            </a:r>
            <a:endParaRPr lang="en-US" sz="5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523205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Lst>
  <p:txStyles>
    <p:titleStyle>
      <a:lvl1pPr algn="l" defTabSz="685800" rtl="0" eaLnBrk="1" latinLnBrk="0" hangingPunct="1">
        <a:lnSpc>
          <a:spcPct val="90000"/>
        </a:lnSpc>
        <a:spcBef>
          <a:spcPct val="0"/>
        </a:spcBef>
        <a:buNone/>
        <a:defRPr sz="2600" b="0" i="0" kern="1200">
          <a:solidFill>
            <a:srgbClr val="352D28"/>
          </a:solidFill>
          <a:latin typeface="Arial Regular"/>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rgbClr val="352D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rgbClr val="352D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gtFKNPrJhJ4" TargetMode="External"/><Relationship Id="rId13" Type="http://schemas.openxmlformats.org/officeDocument/2006/relationships/hyperlink" Target="https://awnnetwork.org/resource-library/" TargetMode="External"/><Relationship Id="rId18" Type="http://schemas.openxmlformats.org/officeDocument/2006/relationships/hyperlink" Target="mailto:Beth.Wolfset@insight.com" TargetMode="External"/><Relationship Id="rId3" Type="http://schemas.openxmlformats.org/officeDocument/2006/relationships/hyperlink" Target="https://www.google.com/search?q=Afirming+video+about+ADHD+strengths&amp;rlz=1C1GCEB_enUS975US975&amp;oq=Afirming+video+about+ADHD+strengths&amp;aqs=chrome..69i57j33i10i160l2.7519j0j4&amp;sourceid=chrome&amp;ie=UTF-8#fpstate=ive&amp;vld=cid:c82345ca%2cvid:T5WOxXjvuGU" TargetMode="External"/><Relationship Id="rId21" Type="http://schemas.openxmlformats.org/officeDocument/2006/relationships/hyperlink" Target="https://github.com/BSWolfset/PresentationSlidedecks" TargetMode="External"/><Relationship Id="rId7" Type="http://schemas.openxmlformats.org/officeDocument/2006/relationships/hyperlink" Target="https://www.madebydyslexia.org/toolkit/" TargetMode="External"/><Relationship Id="rId12" Type="http://schemas.openxmlformats.org/officeDocument/2006/relationships/hyperlink" Target="https://askearn.org/page/neurodiversity-in-the-workplace" TargetMode="External"/><Relationship Id="rId17" Type="http://schemas.openxmlformats.org/officeDocument/2006/relationships/hyperlink" Target="https://neurodivergentrebel.com/2019/07/10/an-autistic-perspective-stim-suppression/" TargetMode="External"/><Relationship Id="rId2" Type="http://schemas.openxmlformats.org/officeDocument/2006/relationships/notesSlide" Target="../notesSlides/notesSlide9.xml"/><Relationship Id="rId16" Type="http://schemas.openxmlformats.org/officeDocument/2006/relationships/hyperlink" Target="https://autismacceptance.com/" TargetMode="External"/><Relationship Id="rId20" Type="http://schemas.openxmlformats.org/officeDocument/2006/relationships/hyperlink" Target="https://www.linkedin.com/in/beth-wolfset" TargetMode="External"/><Relationship Id="rId1" Type="http://schemas.openxmlformats.org/officeDocument/2006/relationships/slideLayout" Target="../slideLayouts/slideLayout15.xml"/><Relationship Id="rId6" Type="http://schemas.openxmlformats.org/officeDocument/2006/relationships/hyperlink" Target="https://www.madebydyslexia.org/resources/" TargetMode="External"/><Relationship Id="rId11" Type="http://schemas.openxmlformats.org/officeDocument/2006/relationships/hyperlink" Target="https://autisticadvocacy.org/about-asan/" TargetMode="External"/><Relationship Id="rId5" Type="http://schemas.openxmlformats.org/officeDocument/2006/relationships/hyperlink" Target="https://renegadedyspraxic.medium.com/advantages-of-dyspraxia-just-what-are-they-a27af55d176e" TargetMode="External"/><Relationship Id="rId15" Type="http://schemas.openxmlformats.org/officeDocument/2006/relationships/hyperlink" Target="https://embrace-autism.com/" TargetMode="External"/><Relationship Id="rId10" Type="http://schemas.openxmlformats.org/officeDocument/2006/relationships/hyperlink" Target="https://insightonline.sharepoint.com/:b:/r/sites/InsideInsight/northamerica/depts_and_resources/resources/insightability/Shared%20Documents/neurodiversity%20resources/thevalueofdyslexia20192.pdf?csf=1&amp;web=1&amp;e=Qq68af" TargetMode="External"/><Relationship Id="rId19" Type="http://schemas.openxmlformats.org/officeDocument/2006/relationships/hyperlink" Target="mailto:bswolfset@gmail.com" TargetMode="External"/><Relationship Id="rId4" Type="http://schemas.openxmlformats.org/officeDocument/2006/relationships/hyperlink" Target="https://www.idlsgroup.com/news/strengths-of-dyscalculia" TargetMode="External"/><Relationship Id="rId9" Type="http://schemas.openxmlformats.org/officeDocument/2006/relationships/hyperlink" Target="https://www.youtube.com/watch?v=3t3S3nDpQOg" TargetMode="External"/><Relationship Id="rId14" Type="http://schemas.openxmlformats.org/officeDocument/2006/relationships/hyperlink" Target="https://www.autism.org.uk/advice-and-guidance/stori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4.xml"/><Relationship Id="rId7" Type="http://schemas.openxmlformats.org/officeDocument/2006/relationships/image" Target="../media/image4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7.xml"/><Relationship Id="rId5" Type="http://schemas.openxmlformats.org/officeDocument/2006/relationships/tags" Target="../tags/tag6.xml"/><Relationship Id="rId4"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E5FA7F-65F8-0B25-289A-8364EA7E0C38}"/>
              </a:ext>
            </a:extLst>
          </p:cNvPr>
          <p:cNvSpPr>
            <a:spLocks noGrp="1"/>
          </p:cNvSpPr>
          <p:nvPr>
            <p:ph type="subTitle" idx="1"/>
          </p:nvPr>
        </p:nvSpPr>
        <p:spPr/>
        <p:txBody>
          <a:bodyPr/>
          <a:lstStyle/>
          <a:p>
            <a:r>
              <a:rPr lang="en-US" dirty="0"/>
              <a:t>Beth S Wolfset</a:t>
            </a:r>
          </a:p>
        </p:txBody>
      </p:sp>
      <p:sp>
        <p:nvSpPr>
          <p:cNvPr id="4" name="Rectangle 3">
            <a:extLst>
              <a:ext uri="{FF2B5EF4-FFF2-40B4-BE49-F238E27FC236}">
                <a16:creationId xmlns:a16="http://schemas.microsoft.com/office/drawing/2014/main" id="{CD946C5E-02AF-A91F-D3FB-96657C7C8203}"/>
              </a:ext>
            </a:extLst>
          </p:cNvPr>
          <p:cNvSpPr/>
          <p:nvPr/>
        </p:nvSpPr>
        <p:spPr>
          <a:xfrm>
            <a:off x="140677" y="3432520"/>
            <a:ext cx="8855612" cy="527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7699B80-2510-87FA-29A5-6F9F7198FFAD}"/>
              </a:ext>
            </a:extLst>
          </p:cNvPr>
          <p:cNvSpPr>
            <a:spLocks noGrp="1"/>
          </p:cNvSpPr>
          <p:nvPr>
            <p:ph type="ctrTitle"/>
          </p:nvPr>
        </p:nvSpPr>
        <p:spPr>
          <a:xfrm>
            <a:off x="238772" y="3425483"/>
            <a:ext cx="8687465" cy="1061659"/>
          </a:xfrm>
        </p:spPr>
        <p:txBody>
          <a:bodyPr/>
          <a:lstStyle/>
          <a:p>
            <a:r>
              <a:rPr lang="en-US" dirty="0"/>
              <a:t>Develop a Diverse Technical Team’s Full Potential</a:t>
            </a:r>
          </a:p>
        </p:txBody>
      </p:sp>
    </p:spTree>
    <p:extLst>
      <p:ext uri="{BB962C8B-B14F-4D97-AF65-F5344CB8AC3E}">
        <p14:creationId xmlns:p14="http://schemas.microsoft.com/office/powerpoint/2010/main" val="2795827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64A3A17-5B6A-C9F9-A3BC-94786D9B5D2D}"/>
              </a:ext>
            </a:extLst>
          </p:cNvPr>
          <p:cNvSpPr>
            <a:spLocks noGrp="1"/>
          </p:cNvSpPr>
          <p:nvPr>
            <p:ph type="title"/>
          </p:nvPr>
        </p:nvSpPr>
        <p:spPr/>
        <p:txBody>
          <a:bodyPr/>
          <a:lstStyle/>
          <a:p>
            <a:r>
              <a:rPr lang="en-US" dirty="0">
                <a:solidFill>
                  <a:schemeClr val="bg1"/>
                </a:solidFill>
                <a:ea typeface="Verdana"/>
              </a:rPr>
              <a:t>Scenario : Sprints and Other Milestones</a:t>
            </a:r>
            <a:endParaRPr lang="en-US" dirty="0">
              <a:solidFill>
                <a:schemeClr val="bg1"/>
              </a:solidFill>
            </a:endParaRPr>
          </a:p>
        </p:txBody>
      </p:sp>
      <p:sp>
        <p:nvSpPr>
          <p:cNvPr id="21" name="Text Placeholder 20">
            <a:extLst>
              <a:ext uri="{FF2B5EF4-FFF2-40B4-BE49-F238E27FC236}">
                <a16:creationId xmlns:a16="http://schemas.microsoft.com/office/drawing/2014/main" id="{B1676261-4D6B-3AC9-65D8-AEB860F189A7}"/>
              </a:ext>
            </a:extLst>
          </p:cNvPr>
          <p:cNvSpPr>
            <a:spLocks noGrp="1"/>
          </p:cNvSpPr>
          <p:nvPr>
            <p:ph idx="1"/>
          </p:nvPr>
        </p:nvSpPr>
        <p:spPr>
          <a:xfrm>
            <a:off x="228600" y="2748096"/>
            <a:ext cx="4206240" cy="1980565"/>
          </a:xfrm>
        </p:spPr>
        <p:txBody>
          <a:bodyPr vert="horz" lIns="91440" tIns="45720" rIns="91440" bIns="45720" rtlCol="0" anchor="t">
            <a:noAutofit/>
          </a:bodyPr>
          <a:lstStyle/>
          <a:p>
            <a:r>
              <a:rPr lang="en-US" sz="1400" dirty="0">
                <a:ea typeface="Verdana"/>
              </a:rPr>
              <a:t>Examples of Concerns with the Cycle</a:t>
            </a:r>
          </a:p>
          <a:p>
            <a:endParaRPr lang="en-US" b="0" dirty="0">
              <a:ea typeface="Verdana"/>
            </a:endParaRPr>
          </a:p>
          <a:p>
            <a:pPr marL="285750" indent="-285750">
              <a:buFont typeface="Wingdings"/>
              <a:buChar char="ü"/>
            </a:pPr>
            <a:r>
              <a:rPr lang="en-US" sz="1400" b="0" dirty="0">
                <a:cs typeface="Arial" panose="020B0604020202020204"/>
              </a:rPr>
              <a:t>The work is rushed.</a:t>
            </a:r>
          </a:p>
          <a:p>
            <a:pPr marL="285750" indent="-285750">
              <a:buFont typeface="Wingdings"/>
              <a:buChar char="ü"/>
            </a:pPr>
            <a:r>
              <a:rPr lang="en-US" sz="1400" b="0" dirty="0">
                <a:cs typeface="Arial" panose="020B0604020202020204"/>
              </a:rPr>
              <a:t>Sprinting and milestones causes the need for recovery time.</a:t>
            </a:r>
          </a:p>
        </p:txBody>
      </p:sp>
      <p:sp>
        <p:nvSpPr>
          <p:cNvPr id="22" name="Text Placeholder 21">
            <a:extLst>
              <a:ext uri="{FF2B5EF4-FFF2-40B4-BE49-F238E27FC236}">
                <a16:creationId xmlns:a16="http://schemas.microsoft.com/office/drawing/2014/main" id="{018015EF-C3D5-2E5D-C067-BDFD7FDDAA76}"/>
              </a:ext>
            </a:extLst>
          </p:cNvPr>
          <p:cNvSpPr>
            <a:spLocks noGrp="1"/>
          </p:cNvSpPr>
          <p:nvPr>
            <p:ph idx="10"/>
          </p:nvPr>
        </p:nvSpPr>
        <p:spPr>
          <a:xfrm>
            <a:off x="4709161" y="2752635"/>
            <a:ext cx="4206240" cy="1970933"/>
          </a:xfrm>
        </p:spPr>
        <p:txBody>
          <a:bodyPr vert="horz" lIns="91440" tIns="45720" rIns="91440" bIns="45720" rtlCol="0" anchor="t">
            <a:noAutofit/>
          </a:bodyPr>
          <a:lstStyle/>
          <a:p>
            <a:r>
              <a:rPr lang="en-US" sz="1400" dirty="0">
                <a:ea typeface="Verdana"/>
              </a:rPr>
              <a:t>Examples of  Factors &amp; Variables to Consider</a:t>
            </a:r>
          </a:p>
          <a:p>
            <a:endParaRPr lang="en-US" b="0" dirty="0">
              <a:ea typeface="Verdana"/>
            </a:endParaRPr>
          </a:p>
          <a:p>
            <a:pPr marL="285750" indent="-285750">
              <a:buFont typeface="Wingdings"/>
              <a:buChar char="ü"/>
            </a:pPr>
            <a:r>
              <a:rPr lang="en-US" sz="1400" b="0" dirty="0">
                <a:cs typeface="Arial" panose="020B0604020202020204"/>
              </a:rPr>
              <a:t>Re-evaluating the length of the cycle or cadence.</a:t>
            </a:r>
          </a:p>
          <a:p>
            <a:pPr marL="285750" indent="-285750">
              <a:buFont typeface="Wingdings"/>
              <a:buChar char="ü"/>
            </a:pPr>
            <a:r>
              <a:rPr lang="en-US" sz="1400" b="0" dirty="0">
                <a:cs typeface="Arial" panose="020B0604020202020204"/>
              </a:rPr>
              <a:t>Building in rest and recovery periods.</a:t>
            </a:r>
          </a:p>
        </p:txBody>
      </p:sp>
      <p:sp>
        <p:nvSpPr>
          <p:cNvPr id="24" name="Text Placeholder 23">
            <a:extLst>
              <a:ext uri="{FF2B5EF4-FFF2-40B4-BE49-F238E27FC236}">
                <a16:creationId xmlns:a16="http://schemas.microsoft.com/office/drawing/2014/main" id="{5AAAF0D5-09AD-9B96-FF68-43741D2224BE}"/>
              </a:ext>
            </a:extLst>
          </p:cNvPr>
          <p:cNvSpPr>
            <a:spLocks noGrp="1"/>
          </p:cNvSpPr>
          <p:nvPr>
            <p:ph type="body" sz="quarter" idx="4294967295"/>
          </p:nvPr>
        </p:nvSpPr>
        <p:spPr>
          <a:xfrm>
            <a:off x="228600" y="1124993"/>
            <a:ext cx="8229600" cy="1371600"/>
          </a:xfrm>
        </p:spPr>
        <p:txBody>
          <a:bodyPr vert="horz" lIns="91440" tIns="45720" rIns="91440" bIns="45720" rtlCol="0" anchor="t">
            <a:noAutofit/>
          </a:bodyPr>
          <a:lstStyle/>
          <a:p>
            <a:pPr marL="0" indent="0">
              <a:buNone/>
            </a:pPr>
            <a:r>
              <a:rPr lang="en-US" dirty="0">
                <a:ea typeface="Verdana"/>
              </a:rPr>
              <a:t>A teammate shares that they are experiencing frequent burnout due to the two-week cycle for development and frequencies of releases.</a:t>
            </a:r>
          </a:p>
          <a:p>
            <a:r>
              <a:rPr lang="en-US" dirty="0">
                <a:ea typeface="Verdana"/>
              </a:rPr>
              <a:t>What could make them feel that way? </a:t>
            </a:r>
          </a:p>
          <a:p>
            <a:r>
              <a:rPr lang="en-US" dirty="0">
                <a:ea typeface="Verdana"/>
              </a:rPr>
              <a:t>What could be done differently to allow this teammate to continue to contribute value to the team?</a:t>
            </a:r>
            <a:endParaRPr lang="en-US" dirty="0"/>
          </a:p>
        </p:txBody>
      </p:sp>
      <p:cxnSp>
        <p:nvCxnSpPr>
          <p:cNvPr id="3" name="Straight Connector 2">
            <a:extLst>
              <a:ext uri="{FF2B5EF4-FFF2-40B4-BE49-F238E27FC236}">
                <a16:creationId xmlns:a16="http://schemas.microsoft.com/office/drawing/2014/main" id="{79131806-1D78-7832-74D8-670D24284990}"/>
              </a:ext>
            </a:extLst>
          </p:cNvPr>
          <p:cNvCxnSpPr/>
          <p:nvPr/>
        </p:nvCxnSpPr>
        <p:spPr>
          <a:xfrm>
            <a:off x="4408713" y="2748096"/>
            <a:ext cx="0" cy="1817373"/>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64A3A17-5B6A-C9F9-A3BC-94786D9B5D2D}"/>
              </a:ext>
            </a:extLst>
          </p:cNvPr>
          <p:cNvSpPr>
            <a:spLocks noGrp="1"/>
          </p:cNvSpPr>
          <p:nvPr>
            <p:ph type="title"/>
          </p:nvPr>
        </p:nvSpPr>
        <p:spPr/>
        <p:txBody>
          <a:bodyPr/>
          <a:lstStyle/>
          <a:p>
            <a:r>
              <a:rPr lang="en-US" dirty="0">
                <a:solidFill>
                  <a:schemeClr val="bg1"/>
                </a:solidFill>
                <a:ea typeface="Verdana"/>
              </a:rPr>
              <a:t>Scenario : Interruptions</a:t>
            </a:r>
          </a:p>
        </p:txBody>
      </p:sp>
      <p:sp>
        <p:nvSpPr>
          <p:cNvPr id="21" name="Text Placeholder 20">
            <a:extLst>
              <a:ext uri="{FF2B5EF4-FFF2-40B4-BE49-F238E27FC236}">
                <a16:creationId xmlns:a16="http://schemas.microsoft.com/office/drawing/2014/main" id="{B1676261-4D6B-3AC9-65D8-AEB860F189A7}"/>
              </a:ext>
            </a:extLst>
          </p:cNvPr>
          <p:cNvSpPr>
            <a:spLocks noGrp="1"/>
          </p:cNvSpPr>
          <p:nvPr>
            <p:ph idx="1"/>
          </p:nvPr>
        </p:nvSpPr>
        <p:spPr>
          <a:xfrm>
            <a:off x="228601" y="2514507"/>
            <a:ext cx="4206240" cy="3376750"/>
          </a:xfrm>
        </p:spPr>
        <p:txBody>
          <a:bodyPr vert="horz" lIns="91440" tIns="45720" rIns="91440" bIns="45720" rtlCol="0" anchor="t">
            <a:noAutofit/>
          </a:bodyPr>
          <a:lstStyle/>
          <a:p>
            <a:r>
              <a:rPr lang="en-US" dirty="0">
                <a:ea typeface="Verdana"/>
              </a:rPr>
              <a:t>Examples of Types of Interruptions and Distractions</a:t>
            </a:r>
            <a:endParaRPr lang="en-US" sz="1400" dirty="0"/>
          </a:p>
          <a:p>
            <a:endParaRPr lang="en-US" sz="1400" dirty="0">
              <a:ea typeface="Verdana"/>
            </a:endParaRPr>
          </a:p>
          <a:p>
            <a:pPr marL="171450" indent="-171450">
              <a:spcBef>
                <a:spcPts val="0"/>
              </a:spcBef>
              <a:buFont typeface="Wingdings" panose="020B0604020202020204" pitchFamily="34" charset="0"/>
              <a:buChar char="ü"/>
            </a:pPr>
            <a:r>
              <a:rPr lang="en-US" sz="1400" b="0" dirty="0">
                <a:ea typeface="Verdana"/>
              </a:rPr>
              <a:t>Outlook email pop-ups and sounds</a:t>
            </a:r>
            <a:endParaRPr lang="en-US" sz="1400" b="0" dirty="0"/>
          </a:p>
          <a:p>
            <a:pPr marL="171450" indent="-171450">
              <a:spcBef>
                <a:spcPts val="0"/>
              </a:spcBef>
              <a:buFont typeface="Wingdings" panose="020B0604020202020204" pitchFamily="34" charset="0"/>
              <a:buChar char="ü"/>
            </a:pPr>
            <a:r>
              <a:rPr lang="en-US" sz="1400" b="0" dirty="0">
                <a:ea typeface="Verdana"/>
              </a:rPr>
              <a:t>Teams messaging and sounds</a:t>
            </a:r>
          </a:p>
          <a:p>
            <a:pPr marL="171450" indent="-171450">
              <a:spcBef>
                <a:spcPts val="0"/>
              </a:spcBef>
              <a:buFont typeface="Wingdings" panose="020B0604020202020204" pitchFamily="34" charset="0"/>
              <a:buChar char="ü"/>
            </a:pPr>
            <a:r>
              <a:rPr lang="en-US" sz="1400" b="0" dirty="0">
                <a:ea typeface="Verdana"/>
              </a:rPr>
              <a:t>Meetings</a:t>
            </a:r>
          </a:p>
          <a:p>
            <a:pPr marL="171450" indent="-171450">
              <a:spcBef>
                <a:spcPts val="0"/>
              </a:spcBef>
              <a:buFont typeface="Wingdings" panose="020B0604020202020204" pitchFamily="34" charset="0"/>
              <a:buChar char="ü"/>
            </a:pPr>
            <a:r>
              <a:rPr lang="en-US" sz="1400" b="0" dirty="0">
                <a:ea typeface="Verdana"/>
              </a:rPr>
              <a:t>Expected response times</a:t>
            </a:r>
          </a:p>
          <a:p>
            <a:pPr marL="171450" indent="-171450">
              <a:spcBef>
                <a:spcPts val="0"/>
              </a:spcBef>
              <a:buFont typeface="Wingdings" panose="020B0604020202020204" pitchFamily="34" charset="0"/>
              <a:buChar char="ü"/>
            </a:pPr>
            <a:r>
              <a:rPr lang="en-US" sz="1400" b="0" dirty="0">
                <a:ea typeface="Verdana"/>
              </a:rPr>
              <a:t>Office distractions  (other people talking, noises, sensory inputs, people walking past)</a:t>
            </a:r>
            <a:endParaRPr lang="en-US" sz="1400" b="0" dirty="0"/>
          </a:p>
        </p:txBody>
      </p:sp>
      <p:sp>
        <p:nvSpPr>
          <p:cNvPr id="22" name="Text Placeholder 21">
            <a:extLst>
              <a:ext uri="{FF2B5EF4-FFF2-40B4-BE49-F238E27FC236}">
                <a16:creationId xmlns:a16="http://schemas.microsoft.com/office/drawing/2014/main" id="{018015EF-C3D5-2E5D-C067-BDFD7FDDAA76}"/>
              </a:ext>
            </a:extLst>
          </p:cNvPr>
          <p:cNvSpPr>
            <a:spLocks noGrp="1"/>
          </p:cNvSpPr>
          <p:nvPr>
            <p:ph idx="10"/>
          </p:nvPr>
        </p:nvSpPr>
        <p:spPr>
          <a:xfrm>
            <a:off x="4656909" y="2514507"/>
            <a:ext cx="4206240" cy="3376750"/>
          </a:xfrm>
        </p:spPr>
        <p:txBody>
          <a:bodyPr vert="horz" lIns="91440" tIns="45720" rIns="91440" bIns="45720" rtlCol="0" anchor="t">
            <a:noAutofit/>
          </a:bodyPr>
          <a:lstStyle/>
          <a:p>
            <a:r>
              <a:rPr lang="en-US" dirty="0">
                <a:ea typeface="Verdana"/>
              </a:rPr>
              <a:t>Examples of Solutions</a:t>
            </a:r>
            <a:endParaRPr lang="en-US" sz="1400" dirty="0">
              <a:ea typeface="Verdana"/>
            </a:endParaRPr>
          </a:p>
          <a:p>
            <a:pPr marL="0" indent="0">
              <a:buNone/>
            </a:pPr>
            <a:endParaRPr lang="en-US" sz="1050" dirty="0">
              <a:ea typeface="Verdana"/>
            </a:endParaRPr>
          </a:p>
          <a:p>
            <a:pPr marL="0" indent="0">
              <a:buNone/>
            </a:pPr>
            <a:endParaRPr lang="en-US" sz="1050" dirty="0">
              <a:ea typeface="Verdana"/>
            </a:endParaRPr>
          </a:p>
          <a:p>
            <a:pPr marL="171450" indent="-171450">
              <a:spcBef>
                <a:spcPts val="0"/>
              </a:spcBef>
              <a:buFont typeface="Wingdings"/>
              <a:buChar char="ü"/>
            </a:pPr>
            <a:r>
              <a:rPr lang="en-US" sz="1400" b="0" dirty="0">
                <a:cs typeface="Arial"/>
              </a:rPr>
              <a:t>Turning off Outlook alerts</a:t>
            </a:r>
          </a:p>
          <a:p>
            <a:pPr marL="171450" indent="-171450">
              <a:spcBef>
                <a:spcPts val="0"/>
              </a:spcBef>
              <a:buFont typeface="Wingdings"/>
              <a:buChar char="ü"/>
            </a:pPr>
            <a:r>
              <a:rPr lang="en-US" sz="1400" b="0" dirty="0">
                <a:cs typeface="Arial"/>
              </a:rPr>
              <a:t>Do Not Disturb status in Teams or mute a chat</a:t>
            </a:r>
          </a:p>
          <a:p>
            <a:pPr marL="171450" indent="-171450">
              <a:spcBef>
                <a:spcPts val="0"/>
              </a:spcBef>
              <a:buFont typeface="Wingdings"/>
              <a:buChar char="ü"/>
            </a:pPr>
            <a:r>
              <a:rPr lang="en-US" sz="1400" b="0" dirty="0">
                <a:cs typeface="Arial"/>
              </a:rPr>
              <a:t>Limiting non-critical meetings</a:t>
            </a:r>
          </a:p>
          <a:p>
            <a:pPr marL="171450" indent="-171450">
              <a:spcBef>
                <a:spcPts val="0"/>
              </a:spcBef>
              <a:buFont typeface="Wingdings"/>
              <a:buChar char="ü"/>
            </a:pPr>
            <a:r>
              <a:rPr lang="en-US" sz="1400" b="0" dirty="0">
                <a:cs typeface="Arial"/>
              </a:rPr>
              <a:t>Remote work or private work- station options</a:t>
            </a:r>
          </a:p>
          <a:p>
            <a:pPr marL="171450" indent="-171450">
              <a:spcBef>
                <a:spcPts val="0"/>
              </a:spcBef>
              <a:buFont typeface="Wingdings"/>
              <a:buChar char="ü"/>
            </a:pPr>
            <a:r>
              <a:rPr lang="en-US" sz="1400" b="0" dirty="0">
                <a:cs typeface="Arial"/>
              </a:rPr>
              <a:t>Available status (</a:t>
            </a:r>
            <a:r>
              <a:rPr lang="en-US" sz="1400" b="0" dirty="0" err="1">
                <a:cs typeface="Arial"/>
              </a:rPr>
              <a:t>ie</a:t>
            </a:r>
            <a:r>
              <a:rPr lang="en-US" sz="1400" b="0" dirty="0">
                <a:cs typeface="Arial"/>
              </a:rPr>
              <a:t> Red/Yellow/Green)</a:t>
            </a:r>
          </a:p>
          <a:p>
            <a:endParaRPr lang="en-US" dirty="0"/>
          </a:p>
        </p:txBody>
      </p:sp>
      <p:sp>
        <p:nvSpPr>
          <p:cNvPr id="24" name="Text Placeholder 23">
            <a:extLst>
              <a:ext uri="{FF2B5EF4-FFF2-40B4-BE49-F238E27FC236}">
                <a16:creationId xmlns:a16="http://schemas.microsoft.com/office/drawing/2014/main" id="{5AAAF0D5-09AD-9B96-FF68-43741D2224BE}"/>
              </a:ext>
            </a:extLst>
          </p:cNvPr>
          <p:cNvSpPr>
            <a:spLocks noGrp="1"/>
          </p:cNvSpPr>
          <p:nvPr>
            <p:ph type="body" sz="quarter" idx="4294967295"/>
          </p:nvPr>
        </p:nvSpPr>
        <p:spPr>
          <a:xfrm>
            <a:off x="411480" y="1122498"/>
            <a:ext cx="8229600" cy="1189038"/>
          </a:xfrm>
        </p:spPr>
        <p:txBody>
          <a:bodyPr vert="horz" lIns="91440" tIns="45720" rIns="91440" bIns="45720" rtlCol="0" anchor="t">
            <a:noAutofit/>
          </a:bodyPr>
          <a:lstStyle/>
          <a:p>
            <a:pPr marL="0" indent="0">
              <a:buNone/>
            </a:pPr>
            <a:r>
              <a:rPr lang="en-US" dirty="0">
                <a:ea typeface="Verdana"/>
              </a:rPr>
              <a:t>A teammate shares that they are having difficulty focusing and completing work due to the constant interruptions.</a:t>
            </a:r>
          </a:p>
          <a:p>
            <a:r>
              <a:rPr lang="en-US" dirty="0">
                <a:ea typeface="Verdana"/>
              </a:rPr>
              <a:t>What are some interruptions that you deal with?</a:t>
            </a:r>
          </a:p>
          <a:p>
            <a:r>
              <a:rPr lang="en-US" dirty="0">
                <a:ea typeface="Verdana"/>
              </a:rPr>
              <a:t>What changes could be made to help this teammate be productive? </a:t>
            </a:r>
          </a:p>
        </p:txBody>
      </p:sp>
      <p:cxnSp>
        <p:nvCxnSpPr>
          <p:cNvPr id="2" name="Straight Connector 1">
            <a:extLst>
              <a:ext uri="{FF2B5EF4-FFF2-40B4-BE49-F238E27FC236}">
                <a16:creationId xmlns:a16="http://schemas.microsoft.com/office/drawing/2014/main" id="{889F27BD-78EF-E242-AF54-177DF8115493}"/>
              </a:ext>
            </a:extLst>
          </p:cNvPr>
          <p:cNvCxnSpPr>
            <a:cxnSpLocks/>
          </p:cNvCxnSpPr>
          <p:nvPr/>
        </p:nvCxnSpPr>
        <p:spPr>
          <a:xfrm>
            <a:off x="4382589" y="2514507"/>
            <a:ext cx="0" cy="216199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0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22"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D79B7C-34C8-C854-62E8-5711759508F8}"/>
              </a:ext>
            </a:extLst>
          </p:cNvPr>
          <p:cNvSpPr>
            <a:spLocks noGrp="1"/>
          </p:cNvSpPr>
          <p:nvPr>
            <p:ph type="ctrTitle"/>
          </p:nvPr>
        </p:nvSpPr>
        <p:spPr>
          <a:xfrm>
            <a:off x="317399" y="468060"/>
            <a:ext cx="5366752" cy="25852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352D28"/>
                </a:solidFill>
                <a:effectLst/>
                <a:uLnTx/>
                <a:uFillTx/>
                <a:latin typeface="Arial Regular"/>
                <a:ea typeface="Verdana"/>
                <a:cs typeface="Verdana" charset="0"/>
              </a:rPr>
              <a:t>I work best when...</a:t>
            </a:r>
            <a:endParaRPr kumimoji="0" lang="en-US" sz="2800" b="1" i="0" u="none" strike="noStrike" kern="1200" cap="none" spc="0" normalizeH="0" baseline="0" noProof="0" dirty="0">
              <a:ln>
                <a:noFill/>
              </a:ln>
              <a:solidFill>
                <a:srgbClr val="352D28"/>
              </a:solidFill>
              <a:effectLst/>
              <a:uLnTx/>
              <a:uFillTx/>
              <a:latin typeface="Arial Regular"/>
              <a:ea typeface="Verdana" charset="0"/>
              <a:cs typeface="Verdana" charset="0"/>
            </a:endParaRPr>
          </a:p>
        </p:txBody>
      </p:sp>
      <p:cxnSp>
        <p:nvCxnSpPr>
          <p:cNvPr id="8" name="Straight Connector 7">
            <a:extLst>
              <a:ext uri="{FF2B5EF4-FFF2-40B4-BE49-F238E27FC236}">
                <a16:creationId xmlns:a16="http://schemas.microsoft.com/office/drawing/2014/main" id="{F6C5A3F5-5634-2331-585A-99D6B2D8B34A}"/>
              </a:ext>
            </a:extLst>
          </p:cNvPr>
          <p:cNvCxnSpPr>
            <a:cxnSpLocks/>
          </p:cNvCxnSpPr>
          <p:nvPr/>
        </p:nvCxnSpPr>
        <p:spPr>
          <a:xfrm>
            <a:off x="389183" y="1038576"/>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1C0B7B-4584-2C21-AD1E-D4650BF56F1D}"/>
              </a:ext>
            </a:extLst>
          </p:cNvPr>
          <p:cNvSpPr txBox="1"/>
          <p:nvPr/>
        </p:nvSpPr>
        <p:spPr>
          <a:xfrm>
            <a:off x="6176839" y="1300751"/>
            <a:ext cx="3047642" cy="1161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ea typeface="+mn-lt"/>
                <a:cs typeface="+mn-lt"/>
              </a:rPr>
              <a:t>Successful teams seek and leverage tools and environment adjustments that help them do their jobs better!</a:t>
            </a:r>
            <a:endParaRPr lang="en-US" sz="1400" b="1" dirty="0">
              <a:solidFill>
                <a:schemeClr val="bg1"/>
              </a:solidFill>
              <a:cs typeface="Arial"/>
            </a:endParaRPr>
          </a:p>
          <a:p>
            <a:pPr algn="l"/>
            <a:endParaRPr lang="en-US" dirty="0">
              <a:cs typeface="Arial"/>
            </a:endParaRPr>
          </a:p>
        </p:txBody>
      </p:sp>
      <p:sp>
        <p:nvSpPr>
          <p:cNvPr id="3" name="Text Placeholder 5">
            <a:extLst>
              <a:ext uri="{FF2B5EF4-FFF2-40B4-BE49-F238E27FC236}">
                <a16:creationId xmlns:a16="http://schemas.microsoft.com/office/drawing/2014/main" id="{DAE7FFD2-8D17-EDDE-1777-232EB41567A5}"/>
              </a:ext>
            </a:extLst>
          </p:cNvPr>
          <p:cNvSpPr txBox="1">
            <a:spLocks/>
          </p:cNvSpPr>
          <p:nvPr/>
        </p:nvSpPr>
        <p:spPr>
          <a:xfrm>
            <a:off x="1166948" y="3855005"/>
            <a:ext cx="5554133" cy="1079500"/>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rgbClr val="352D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Tx/>
              <a:buChar char="‒"/>
              <a:defRPr sz="1600" b="0" i="0" kern="1200">
                <a:solidFill>
                  <a:srgbClr val="352D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ea typeface="Verdana"/>
              </a:rPr>
              <a:t>Do not make assumptions or ask teammates if they are </a:t>
            </a:r>
            <a:r>
              <a:rPr lang="en-US" sz="1400" dirty="0" err="1">
                <a:ea typeface="Verdana"/>
              </a:rPr>
              <a:t>neurospicy</a:t>
            </a:r>
            <a:r>
              <a:rPr lang="en-US" sz="1400" dirty="0">
                <a:ea typeface="Verdana"/>
              </a:rPr>
              <a:t> or neurodivergent. Instead ask them how they work best and build inclusive environments that support all teammates. Your teams will be more productive as a result!</a:t>
            </a:r>
          </a:p>
        </p:txBody>
      </p:sp>
      <p:sp>
        <p:nvSpPr>
          <p:cNvPr id="6" name="Text Placeholder 5">
            <a:extLst>
              <a:ext uri="{FF2B5EF4-FFF2-40B4-BE49-F238E27FC236}">
                <a16:creationId xmlns:a16="http://schemas.microsoft.com/office/drawing/2014/main" id="{76B0A338-C442-F6FA-4D76-267C82253155}"/>
              </a:ext>
            </a:extLst>
          </p:cNvPr>
          <p:cNvSpPr>
            <a:spLocks noGrp="1"/>
          </p:cNvSpPr>
          <p:nvPr>
            <p:ph type="body" sz="quarter" idx="4294967295"/>
          </p:nvPr>
        </p:nvSpPr>
        <p:spPr>
          <a:xfrm>
            <a:off x="343466" y="1159820"/>
            <a:ext cx="4365625" cy="2543175"/>
          </a:xfrm>
        </p:spPr>
        <p:txBody>
          <a:bodyPr vert="horz" lIns="91440" tIns="45720" rIns="91440" bIns="45720" rtlCol="0" anchor="t">
            <a:noAutofit/>
          </a:bodyPr>
          <a:lstStyle/>
          <a:p>
            <a:pPr marL="0" indent="0">
              <a:buNone/>
            </a:pPr>
            <a:r>
              <a:rPr lang="en-US" dirty="0">
                <a:ea typeface="Verdana"/>
              </a:rPr>
              <a:t>How can we communicate our needs and adapt and accommodate the preferences of our teammates?</a:t>
            </a:r>
            <a:endParaRPr lang="en-US" dirty="0"/>
          </a:p>
          <a:p>
            <a:r>
              <a:rPr lang="en-US" dirty="0">
                <a:ea typeface="Verdana"/>
              </a:rPr>
              <a:t>Communication Preferences </a:t>
            </a:r>
            <a:endParaRPr lang="en-US" dirty="0"/>
          </a:p>
          <a:p>
            <a:r>
              <a:rPr lang="en-US" dirty="0">
                <a:ea typeface="Verdana"/>
              </a:rPr>
              <a:t>Camera Preferences</a:t>
            </a:r>
          </a:p>
          <a:p>
            <a:r>
              <a:rPr lang="en-US" dirty="0">
                <a:ea typeface="Verdana"/>
              </a:rPr>
              <a:t>Meeting Preferences</a:t>
            </a:r>
          </a:p>
          <a:p>
            <a:r>
              <a:rPr lang="en-US" dirty="0">
                <a:ea typeface="Verdana"/>
              </a:rPr>
              <a:t>Schedule Preferences</a:t>
            </a:r>
          </a:p>
          <a:p>
            <a:r>
              <a:rPr lang="en-US" dirty="0">
                <a:ea typeface="Verdana"/>
              </a:rPr>
              <a:t>Routine Preferences </a:t>
            </a:r>
            <a:endParaRPr lang="en-US" dirty="0"/>
          </a:p>
        </p:txBody>
      </p:sp>
    </p:spTree>
    <p:extLst>
      <p:ext uri="{BB962C8B-B14F-4D97-AF65-F5344CB8AC3E}">
        <p14:creationId xmlns:p14="http://schemas.microsoft.com/office/powerpoint/2010/main" val="402127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59ED7B-9336-24FB-AD5B-7E13713B343E}"/>
              </a:ext>
            </a:extLst>
          </p:cNvPr>
          <p:cNvSpPr>
            <a:spLocks noGrp="1"/>
          </p:cNvSpPr>
          <p:nvPr>
            <p:ph type="ctrTitle"/>
          </p:nvPr>
        </p:nvSpPr>
        <p:spPr>
          <a:xfrm>
            <a:off x="95331" y="255587"/>
            <a:ext cx="5366752" cy="4106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352D28"/>
                </a:solidFill>
                <a:effectLst/>
                <a:uLnTx/>
                <a:uFillTx/>
                <a:latin typeface="Arial Regular"/>
                <a:ea typeface="Verdana" charset="0"/>
                <a:cs typeface="Verdana" charset="0"/>
              </a:rPr>
              <a:t>Put It into Action</a:t>
            </a:r>
          </a:p>
        </p:txBody>
      </p:sp>
      <p:sp>
        <p:nvSpPr>
          <p:cNvPr id="3" name="Text Placeholder 2">
            <a:extLst>
              <a:ext uri="{FF2B5EF4-FFF2-40B4-BE49-F238E27FC236}">
                <a16:creationId xmlns:a16="http://schemas.microsoft.com/office/drawing/2014/main" id="{4DE822C9-E98A-4655-A1D0-9075B06B8243}"/>
              </a:ext>
            </a:extLst>
          </p:cNvPr>
          <p:cNvSpPr>
            <a:spLocks noGrp="1"/>
          </p:cNvSpPr>
          <p:nvPr>
            <p:ph type="body" sz="quarter" idx="4294967295"/>
          </p:nvPr>
        </p:nvSpPr>
        <p:spPr>
          <a:xfrm>
            <a:off x="206969" y="817363"/>
            <a:ext cx="5035731" cy="2428756"/>
          </a:xfrm>
        </p:spPr>
        <p:txBody>
          <a:bodyPr/>
          <a:lstStyle/>
          <a:p>
            <a:pPr marL="0" indent="0" algn="l" rtl="0" fontAlgn="base">
              <a:buNone/>
            </a:pPr>
            <a:r>
              <a:rPr lang="en-US" sz="1400" b="1" i="0" dirty="0">
                <a:solidFill>
                  <a:srgbClr val="000000"/>
                </a:solidFill>
                <a:effectLst/>
                <a:latin typeface="Arial" panose="020B0604020202020204" pitchFamily="34" charset="0"/>
                <a:ea typeface="Calibri" panose="020F0502020204030204" pitchFamily="34" charset="0"/>
                <a:cs typeface="Arial" panose="020B0604020202020204" pitchFamily="34" charset="0"/>
              </a:rPr>
              <a:t>Content Suggestions:</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Post agenda and content in advance.</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Make sure everything is in plain language, and expectations and instructions are clear.</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Confirm fonts and formatting and presentation order reduce confusion.</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Use accessibility checks.</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Use QR codes for links.</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Record session with acknowledgement and remind people of the availability.</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Follow-up with email/minutes with action items, notes and addressing questions raised during the meeting.</a:t>
            </a:r>
          </a:p>
          <a:p>
            <a:pPr marL="0" indent="0">
              <a:buNone/>
            </a:pPr>
            <a:endParaRPr lang="en-US" dirty="0"/>
          </a:p>
        </p:txBody>
      </p:sp>
      <p:cxnSp>
        <p:nvCxnSpPr>
          <p:cNvPr id="4" name="Straight Connector 3">
            <a:extLst>
              <a:ext uri="{FF2B5EF4-FFF2-40B4-BE49-F238E27FC236}">
                <a16:creationId xmlns:a16="http://schemas.microsoft.com/office/drawing/2014/main" id="{704CE9BE-DB73-9B87-AA97-ED6B7719AA79}"/>
              </a:ext>
            </a:extLst>
          </p:cNvPr>
          <p:cNvCxnSpPr>
            <a:cxnSpLocks/>
          </p:cNvCxnSpPr>
          <p:nvPr/>
        </p:nvCxnSpPr>
        <p:spPr>
          <a:xfrm>
            <a:off x="206969" y="741784"/>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65B8FC14-32D5-80C7-2081-5A4A1C2E7844}"/>
              </a:ext>
            </a:extLst>
          </p:cNvPr>
          <p:cNvSpPr txBox="1">
            <a:spLocks/>
          </p:cNvSpPr>
          <p:nvPr/>
        </p:nvSpPr>
        <p:spPr>
          <a:xfrm>
            <a:off x="1550125" y="3371930"/>
            <a:ext cx="5035731" cy="19084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rgbClr val="352D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rgbClr val="352D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Font typeface="Arial" panose="020B0604020202020204" pitchFamily="34" charset="0"/>
              <a:buNone/>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Allow different communication and collaboration styles</a:t>
            </a:r>
          </a:p>
          <a:p>
            <a:pPr marL="0" indent="0" fontAlgn="base">
              <a:buFont typeface="Arial" panose="020B0604020202020204" pitchFamily="34" charset="0"/>
              <a:buNone/>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Don’t ask anyone to </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Read aloud.</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Calculate (do math).</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Take detailed notes.</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Turn off devices or put away phones.  </a:t>
            </a:r>
          </a:p>
          <a:p>
            <a:pPr fontAlgn="base">
              <a:spcBef>
                <a:spcPts val="0"/>
              </a:spcBef>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Respond on the spot (allow them to get back to you in minutes or at a specified later time.)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00620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EEB6-16DB-CDC1-9A9A-A0805A6063B0}"/>
              </a:ext>
            </a:extLst>
          </p:cNvPr>
          <p:cNvSpPr>
            <a:spLocks noGrp="1"/>
          </p:cNvSpPr>
          <p:nvPr>
            <p:ph type="ctrTitle"/>
          </p:nvPr>
        </p:nvSpPr>
        <p:spPr>
          <a:xfrm>
            <a:off x="340335" y="466329"/>
            <a:ext cx="5366752" cy="754191"/>
          </a:xfrm>
        </p:spPr>
        <p:txBody>
          <a:bodyPr/>
          <a:lstStyle/>
          <a:p>
            <a:r>
              <a:rPr lang="en-US" dirty="0"/>
              <a:t>Resources</a:t>
            </a:r>
          </a:p>
        </p:txBody>
      </p:sp>
      <p:cxnSp>
        <p:nvCxnSpPr>
          <p:cNvPr id="8" name="Straight Connector 7">
            <a:extLst>
              <a:ext uri="{FF2B5EF4-FFF2-40B4-BE49-F238E27FC236}">
                <a16:creationId xmlns:a16="http://schemas.microsoft.com/office/drawing/2014/main" id="{F6C5A3F5-5634-2331-585A-99D6B2D8B34A}"/>
              </a:ext>
            </a:extLst>
          </p:cNvPr>
          <p:cNvCxnSpPr>
            <a:cxnSpLocks/>
          </p:cNvCxnSpPr>
          <p:nvPr/>
        </p:nvCxnSpPr>
        <p:spPr>
          <a:xfrm>
            <a:off x="365484" y="1100077"/>
            <a:ext cx="7315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62E386-6414-BA6A-15EC-2389B22D5458}"/>
              </a:ext>
            </a:extLst>
          </p:cNvPr>
          <p:cNvSpPr txBox="1"/>
          <p:nvPr/>
        </p:nvSpPr>
        <p:spPr>
          <a:xfrm>
            <a:off x="876645" y="1220520"/>
            <a:ext cx="5464924" cy="3208571"/>
          </a:xfrm>
          <a:prstGeom prst="rect">
            <a:avLst/>
          </a:prstGeom>
          <a:noFill/>
        </p:spPr>
        <p:txBody>
          <a:bodyPr wrap="square">
            <a:spAutoFit/>
          </a:bodyPr>
          <a:lstStyle/>
          <a:p>
            <a:pPr algn="l"/>
            <a:r>
              <a:rPr lang="en-US" b="1" i="0" u="sng" dirty="0">
                <a:solidFill>
                  <a:srgbClr val="B01C87"/>
                </a:solidFill>
                <a:effectLst/>
                <a:latin typeface="Segoe UI" panose="020B0502040204020203" pitchFamily="34" charset="0"/>
                <a:hlinkClick r:id="rId3"/>
              </a:rPr>
              <a:t>ADHD Strengths</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4"/>
              </a:rPr>
              <a:t>Superpowers of Dyscalculia</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5"/>
              </a:rPr>
              <a:t>Advantages Of Dyspraxia: Just What Are They</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6"/>
              </a:rPr>
              <a:t>This is Dyslexia</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7"/>
              </a:rPr>
              <a:t>Dyslexic Thinking </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8"/>
              </a:rPr>
              <a:t>What is Dyslexia</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9"/>
              </a:rPr>
              <a:t>Value of Dyslexia</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0"/>
              </a:rPr>
              <a:t>Dyslexic capability and organizations of the future</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1"/>
              </a:rPr>
              <a:t>Autistic Self Advocacy Network</a:t>
            </a:r>
            <a:r>
              <a:rPr lang="en-US" b="1" i="0" dirty="0">
                <a:solidFill>
                  <a:srgbClr val="222222"/>
                </a:solidFill>
                <a:effectLst/>
                <a:latin typeface="Segoe UI" panose="020B0502040204020203" pitchFamily="34" charset="0"/>
              </a:rPr>
              <a:t> </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2"/>
              </a:rPr>
              <a:t>Neurodiversity in the Workplace</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3"/>
              </a:rPr>
              <a:t>Autistic Women &amp; Nonbinary Network (AWN)</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4"/>
              </a:rPr>
              <a:t>National Autistic Society</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5"/>
              </a:rPr>
              <a:t>Embrace Autism</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6"/>
              </a:rPr>
              <a:t>autismacceptance.com</a:t>
            </a:r>
            <a:endParaRPr lang="en-US" b="0" i="0" dirty="0">
              <a:solidFill>
                <a:srgbClr val="222222"/>
              </a:solidFill>
              <a:effectLst/>
              <a:latin typeface="Segoe UI" panose="020B0502040204020203" pitchFamily="34" charset="0"/>
            </a:endParaRPr>
          </a:p>
          <a:p>
            <a:pPr algn="l"/>
            <a:r>
              <a:rPr lang="en-US" b="1" i="0" u="sng" dirty="0">
                <a:solidFill>
                  <a:srgbClr val="B01C87"/>
                </a:solidFill>
                <a:effectLst/>
                <a:latin typeface="Segoe UI" panose="020B0502040204020203" pitchFamily="34" charset="0"/>
                <a:hlinkClick r:id="rId17"/>
              </a:rPr>
              <a:t>An autistic perspective on stim suppression</a:t>
            </a:r>
            <a:endParaRPr lang="en-US" b="0" i="0" dirty="0">
              <a:solidFill>
                <a:srgbClr val="222222"/>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6A1529C1-660E-64FF-E7A3-52006B4554F5}"/>
              </a:ext>
            </a:extLst>
          </p:cNvPr>
          <p:cNvSpPr/>
          <p:nvPr/>
        </p:nvSpPr>
        <p:spPr>
          <a:xfrm>
            <a:off x="7535887" y="192581"/>
            <a:ext cx="1452837" cy="828136"/>
          </a:xfrm>
          <a:prstGeom prst="rect">
            <a:avLst/>
          </a:prstGeom>
          <a:solidFill>
            <a:srgbClr val="D50E8D"/>
          </a:solidFill>
          <a:ln>
            <a:solidFill>
              <a:srgbClr val="D50E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2F67AE4-6C58-4FBD-8E0C-4FDFA2A4611D}"/>
              </a:ext>
            </a:extLst>
          </p:cNvPr>
          <p:cNvSpPr txBox="1"/>
          <p:nvPr/>
        </p:nvSpPr>
        <p:spPr>
          <a:xfrm>
            <a:off x="4710023" y="51756"/>
            <a:ext cx="4433977" cy="1315745"/>
          </a:xfrm>
          <a:prstGeom prst="rect">
            <a:avLst/>
          </a:prstGeom>
          <a:noFill/>
        </p:spPr>
        <p:txBody>
          <a:bodyPr wrap="square" rtlCol="0">
            <a:spAutoFit/>
          </a:bodyPr>
          <a:lstStyle/>
          <a:p>
            <a:pPr>
              <a:spcAft>
                <a:spcPts val="300"/>
              </a:spcAft>
            </a:pPr>
            <a:r>
              <a:rPr lang="en-US" sz="1400" dirty="0">
                <a:hlinkClick r:id="rId18"/>
              </a:rPr>
              <a:t>Beth.Wolfset@insight.com</a:t>
            </a:r>
            <a:endParaRPr lang="en-US" sz="1400" dirty="0"/>
          </a:p>
          <a:p>
            <a:pPr>
              <a:spcAft>
                <a:spcPts val="300"/>
              </a:spcAft>
            </a:pPr>
            <a:r>
              <a:rPr lang="en-US" sz="1400" dirty="0">
                <a:hlinkClick r:id="rId19"/>
              </a:rPr>
              <a:t>bswolfset@gmail.com</a:t>
            </a:r>
            <a:endParaRPr lang="en-US" sz="1400" dirty="0"/>
          </a:p>
          <a:p>
            <a:pPr>
              <a:spcAft>
                <a:spcPts val="300"/>
              </a:spcAft>
            </a:pPr>
            <a:r>
              <a:rPr lang="en-US" sz="1400" b="0" i="0" dirty="0">
                <a:solidFill>
                  <a:srgbClr val="1155CC"/>
                </a:solidFill>
                <a:effectLst/>
                <a:latin typeface="comic sans ms" panose="030F0702030302020204" pitchFamily="66" charset="0"/>
                <a:hlinkClick r:id="rId20"/>
              </a:rPr>
              <a:t>https://www.linkedin.com/in/beth-wolfset</a:t>
            </a:r>
            <a:endParaRPr lang="en-US" sz="1400" b="0" i="0" dirty="0">
              <a:solidFill>
                <a:srgbClr val="1155CC"/>
              </a:solidFill>
              <a:effectLst/>
              <a:latin typeface="comic sans ms" panose="030F0702030302020204" pitchFamily="66" charset="0"/>
            </a:endParaRPr>
          </a:p>
          <a:p>
            <a:pPr>
              <a:spcAft>
                <a:spcPts val="300"/>
              </a:spcAft>
            </a:pPr>
            <a:r>
              <a:rPr lang="en-US" sz="1400" dirty="0">
                <a:hlinkClick r:id="rId21"/>
              </a:rPr>
              <a:t>https://github.com/BSWolfset/PresentationSlidedecks</a:t>
            </a:r>
            <a:r>
              <a:rPr lang="en-US" sz="1400" dirty="0">
                <a:solidFill>
                  <a:srgbClr val="1155CC"/>
                </a:solidFill>
                <a:latin typeface="comic sans ms" panose="030F0702030302020204" pitchFamily="66" charset="0"/>
              </a:rPr>
              <a:t> </a:t>
            </a:r>
            <a:endParaRPr lang="en-US" sz="1400" dirty="0"/>
          </a:p>
          <a:p>
            <a:endParaRPr lang="en-US" dirty="0"/>
          </a:p>
        </p:txBody>
      </p:sp>
    </p:spTree>
    <p:extLst>
      <p:ext uri="{BB962C8B-B14F-4D97-AF65-F5344CB8AC3E}">
        <p14:creationId xmlns:p14="http://schemas.microsoft.com/office/powerpoint/2010/main" val="428286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273844"/>
            <a:ext cx="7886700" cy="478631"/>
          </a:xfrm>
        </p:spPr>
        <p:txBody>
          <a:bodyPr>
            <a:normAutofit fontScale="90000"/>
          </a:bodyPr>
          <a:lstStyle/>
          <a:p>
            <a:r>
              <a:rPr lang="en-US" b="1" dirty="0">
                <a:latin typeface="+mn-lt"/>
              </a:rPr>
              <a:t>Boston Code Camp 37 - Thanks to our Sponsors!</a:t>
            </a:r>
            <a:endParaRPr lang="en-US" dirty="0">
              <a:latin typeface="+mn-lt"/>
            </a:endParaRPr>
          </a:p>
        </p:txBody>
      </p:sp>
      <p:sp>
        <p:nvSpPr>
          <p:cNvPr id="5" name="Content Placeholder 4"/>
          <p:cNvSpPr>
            <a:spLocks noGrp="1"/>
          </p:cNvSpPr>
          <p:nvPr>
            <p:ph sz="half" idx="1"/>
          </p:nvPr>
        </p:nvSpPr>
        <p:spPr>
          <a:xfrm>
            <a:off x="285750" y="809625"/>
            <a:ext cx="5600700" cy="4219575"/>
          </a:xfrm>
        </p:spPr>
        <p:txBody>
          <a:bodyPr vert="horz" lIns="68580" tIns="34290" rIns="68580" bIns="34290" rtlCol="0" anchor="t">
            <a:noAutofit/>
          </a:bodyPr>
          <a:lstStyle/>
          <a:p>
            <a:endParaRPr lang="en-US" dirty="0"/>
          </a:p>
          <a:p>
            <a:r>
              <a:rPr lang="en-US" dirty="0"/>
              <a:t>Platinum</a:t>
            </a:r>
            <a:br>
              <a:rPr lang="en-US" dirty="0"/>
            </a:br>
            <a:endParaRPr lang="en-US" dirty="0"/>
          </a:p>
          <a:p>
            <a:endParaRPr lang="en-US" sz="3600" dirty="0"/>
          </a:p>
          <a:p>
            <a:r>
              <a:rPr lang="en-US" dirty="0"/>
              <a:t>Gold</a:t>
            </a:r>
            <a:endParaRPr lang="en-US" dirty="0">
              <a:cs typeface="Calibri"/>
            </a:endParaRPr>
          </a:p>
          <a:p>
            <a:endParaRPr lang="en-US" dirty="0"/>
          </a:p>
          <a:p>
            <a:endParaRPr lang="en-US" dirty="0"/>
          </a:p>
          <a:p>
            <a:pPr marL="0" indent="0">
              <a:buNone/>
            </a:pPr>
            <a:endParaRPr lang="en-US" dirty="0"/>
          </a:p>
          <a:p>
            <a:r>
              <a:rPr lang="en-US" dirty="0"/>
              <a:t>Silver</a:t>
            </a:r>
          </a:p>
          <a:p>
            <a:endParaRPr lang="en-US" dirty="0"/>
          </a:p>
          <a:p>
            <a:endParaRPr lang="en-US" dirty="0"/>
          </a:p>
          <a:p>
            <a:endParaRPr lang="en-US" dirty="0"/>
          </a:p>
          <a:p>
            <a:endParaRPr lang="en-US" sz="1050" dirty="0"/>
          </a:p>
        </p:txBody>
      </p:sp>
      <p:sp>
        <p:nvSpPr>
          <p:cNvPr id="6" name="Content Placeholder 5"/>
          <p:cNvSpPr>
            <a:spLocks noGrp="1"/>
          </p:cNvSpPr>
          <p:nvPr>
            <p:ph sz="half" idx="2"/>
          </p:nvPr>
        </p:nvSpPr>
        <p:spPr>
          <a:xfrm>
            <a:off x="6050556" y="752475"/>
            <a:ext cx="2800350" cy="4152900"/>
          </a:xfrm>
        </p:spPr>
        <p:txBody>
          <a:bodyPr>
            <a:normAutofit/>
          </a:bodyPr>
          <a:lstStyle/>
          <a:p>
            <a:endParaRPr lang="en-US" dirty="0"/>
          </a:p>
          <a:p>
            <a:r>
              <a:rPr lang="en-US" dirty="0"/>
              <a:t>In-Kind Donations</a:t>
            </a:r>
          </a:p>
        </p:txBody>
      </p:sp>
      <p:pic>
        <p:nvPicPr>
          <p:cNvPr id="24" name="Picture 2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5197" y="935163"/>
            <a:ext cx="2556320" cy="940326"/>
          </a:xfrm>
          <a:prstGeom prst="rect">
            <a:avLst/>
          </a:prstGeom>
        </p:spPr>
      </p:pic>
      <p:cxnSp>
        <p:nvCxnSpPr>
          <p:cNvPr id="10" name="Straight Connector 9"/>
          <p:cNvCxnSpPr/>
          <p:nvPr/>
        </p:nvCxnSpPr>
        <p:spPr>
          <a:xfrm>
            <a:off x="5934075" y="885825"/>
            <a:ext cx="0" cy="36576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E8C789-CEFB-48AB-A1F2-4AEC4E0118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9773" y="3662380"/>
            <a:ext cx="1949958" cy="877824"/>
          </a:xfrm>
          <a:prstGeom prst="rect">
            <a:avLst/>
          </a:prstGeom>
        </p:spPr>
      </p:pic>
      <p:pic>
        <p:nvPicPr>
          <p:cNvPr id="25" name="Picture 24">
            <a:extLst>
              <a:ext uri="{FF2B5EF4-FFF2-40B4-BE49-F238E27FC236}">
                <a16:creationId xmlns:a16="http://schemas.microsoft.com/office/drawing/2014/main" id="{E8ED068F-32F0-4688-8423-9058BF6EE5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716" y="3797169"/>
            <a:ext cx="2009470" cy="602841"/>
          </a:xfrm>
          <a:prstGeom prst="rect">
            <a:avLst/>
          </a:prstGeom>
        </p:spPr>
      </p:pic>
      <p:pic>
        <p:nvPicPr>
          <p:cNvPr id="2" name="Picture 8" descr="A picture containing drawing&#10;&#10;Description generated with very high confidence">
            <a:extLst>
              <a:ext uri="{FF2B5EF4-FFF2-40B4-BE49-F238E27FC236}">
                <a16:creationId xmlns:a16="http://schemas.microsoft.com/office/drawing/2014/main" id="{25FD1DD4-E303-4C3D-8466-69044AEC7151}"/>
              </a:ext>
            </a:extLst>
          </p:cNvPr>
          <p:cNvPicPr>
            <a:picLocks noChangeAspect="1"/>
          </p:cNvPicPr>
          <p:nvPr/>
        </p:nvPicPr>
        <p:blipFill>
          <a:blip r:embed="rId5"/>
          <a:stretch>
            <a:fillRect/>
          </a:stretch>
        </p:blipFill>
        <p:spPr>
          <a:xfrm>
            <a:off x="1242228" y="2412818"/>
            <a:ext cx="2057400" cy="617220"/>
          </a:xfrm>
          <a:prstGeom prst="rect">
            <a:avLst/>
          </a:prstGeom>
        </p:spPr>
      </p:pic>
      <p:pic>
        <p:nvPicPr>
          <p:cNvPr id="3" name="Picture 2">
            <a:extLst>
              <a:ext uri="{FF2B5EF4-FFF2-40B4-BE49-F238E27FC236}">
                <a16:creationId xmlns:a16="http://schemas.microsoft.com/office/drawing/2014/main" id="{F96C335A-3FDD-ED74-503C-6487AD49DDF7}"/>
              </a:ext>
            </a:extLst>
          </p:cNvPr>
          <p:cNvPicPr>
            <a:picLocks noChangeAspect="1"/>
          </p:cNvPicPr>
          <p:nvPr/>
        </p:nvPicPr>
        <p:blipFill>
          <a:blip r:embed="rId6"/>
          <a:stretch>
            <a:fillRect/>
          </a:stretch>
        </p:blipFill>
        <p:spPr>
          <a:xfrm>
            <a:off x="6207565" y="2153258"/>
            <a:ext cx="2143125" cy="642938"/>
          </a:xfrm>
          <a:prstGeom prst="rect">
            <a:avLst/>
          </a:prstGeom>
        </p:spPr>
      </p:pic>
      <p:pic>
        <p:nvPicPr>
          <p:cNvPr id="12" name="Picture 11" descr="EQengineered">
            <a:extLst>
              <a:ext uri="{FF2B5EF4-FFF2-40B4-BE49-F238E27FC236}">
                <a16:creationId xmlns:a16="http://schemas.microsoft.com/office/drawing/2014/main" id="{AF01C4AC-E2F2-6E1A-C26C-52FB04E4C82B}"/>
              </a:ext>
            </a:extLst>
          </p:cNvPr>
          <p:cNvPicPr>
            <a:picLocks noChangeAspect="1"/>
          </p:cNvPicPr>
          <p:nvPr/>
        </p:nvPicPr>
        <p:blipFill>
          <a:blip r:embed="rId7"/>
          <a:stretch>
            <a:fillRect/>
          </a:stretch>
        </p:blipFill>
        <p:spPr>
          <a:xfrm>
            <a:off x="3609945" y="2414443"/>
            <a:ext cx="1998948" cy="613972"/>
          </a:xfrm>
          <a:prstGeom prst="rect">
            <a:avLst/>
          </a:prstGeom>
        </p:spPr>
      </p:pic>
      <p:pic>
        <p:nvPicPr>
          <p:cNvPr id="7" name="Picture 6" descr="Mescius">
            <a:extLst>
              <a:ext uri="{FF2B5EF4-FFF2-40B4-BE49-F238E27FC236}">
                <a16:creationId xmlns:a16="http://schemas.microsoft.com/office/drawing/2014/main" id="{80A31531-E473-7507-2BA7-56198B945402}"/>
              </a:ext>
            </a:extLst>
          </p:cNvPr>
          <p:cNvPicPr>
            <a:picLocks noChangeAspect="1"/>
          </p:cNvPicPr>
          <p:nvPr/>
        </p:nvPicPr>
        <p:blipFill>
          <a:blip r:embed="rId8"/>
          <a:stretch>
            <a:fillRect/>
          </a:stretch>
        </p:blipFill>
        <p:spPr>
          <a:xfrm>
            <a:off x="6252634" y="1490656"/>
            <a:ext cx="2057399" cy="624078"/>
          </a:xfrm>
          <a:prstGeom prst="rect">
            <a:avLst/>
          </a:prstGeom>
        </p:spPr>
      </p:pic>
    </p:spTree>
    <p:extLst>
      <p:ext uri="{BB962C8B-B14F-4D97-AF65-F5344CB8AC3E}">
        <p14:creationId xmlns:p14="http://schemas.microsoft.com/office/powerpoint/2010/main" val="222858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D79B7C-34C8-C854-62E8-5711759508F8}"/>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352D28"/>
                </a:solidFill>
                <a:effectLst/>
                <a:uLnTx/>
                <a:uFillTx/>
                <a:latin typeface="Arial Regular"/>
                <a:ea typeface="Verdana" charset="0"/>
                <a:cs typeface="Verdana" charset="0"/>
              </a:rPr>
              <a:t>Agenda</a:t>
            </a:r>
          </a:p>
        </p:txBody>
      </p:sp>
      <p:sp>
        <p:nvSpPr>
          <p:cNvPr id="6" name="Text Placeholder 5">
            <a:extLst>
              <a:ext uri="{FF2B5EF4-FFF2-40B4-BE49-F238E27FC236}">
                <a16:creationId xmlns:a16="http://schemas.microsoft.com/office/drawing/2014/main" id="{76B0A338-C442-F6FA-4D76-267C82253155}"/>
              </a:ext>
            </a:extLst>
          </p:cNvPr>
          <p:cNvSpPr>
            <a:spLocks noGrp="1"/>
          </p:cNvSpPr>
          <p:nvPr>
            <p:ph idx="1"/>
          </p:nvPr>
        </p:nvSpPr>
        <p:spPr/>
        <p:txBody>
          <a:bodyPr vert="horz" lIns="91440" tIns="45720" rIns="91440" bIns="45720" rtlCol="0" anchor="t">
            <a:noAutofit/>
          </a:bodyPr>
          <a:lstStyle/>
          <a:p>
            <a:pPr marL="342900" indent="-342900">
              <a:buAutoNum type="arabicPeriod"/>
            </a:pPr>
            <a:r>
              <a:rPr lang="en-US" dirty="0">
                <a:ea typeface="Verdana"/>
              </a:rPr>
              <a:t>Why are we Here?  Our teams are Neurodiverse/</a:t>
            </a:r>
            <a:r>
              <a:rPr lang="en-US" dirty="0" err="1">
                <a:ea typeface="Verdana"/>
              </a:rPr>
              <a:t>Neurospicy</a:t>
            </a:r>
            <a:r>
              <a:rPr lang="en-US" dirty="0">
                <a:ea typeface="Verdana"/>
              </a:rPr>
              <a:t> and that's a good thing!</a:t>
            </a:r>
          </a:p>
          <a:p>
            <a:pPr marL="342900" indent="-342900">
              <a:buAutoNum type="arabicPeriod"/>
            </a:pPr>
            <a:r>
              <a:rPr lang="en-US" dirty="0">
                <a:ea typeface="Verdana"/>
              </a:rPr>
              <a:t>Different approaches to work require different approaches to management</a:t>
            </a:r>
          </a:p>
          <a:p>
            <a:pPr marL="342900" indent="-342900">
              <a:buAutoNum type="arabicPeriod"/>
            </a:pPr>
            <a:r>
              <a:rPr lang="en-US" dirty="0">
                <a:ea typeface="Verdana"/>
              </a:rPr>
              <a:t>Scenario : Agile Ceremonies</a:t>
            </a:r>
            <a:endParaRPr lang="en-US" dirty="0"/>
          </a:p>
          <a:p>
            <a:pPr marL="342900" indent="-342900">
              <a:buAutoNum type="arabicPeriod"/>
            </a:pPr>
            <a:r>
              <a:rPr lang="en-US" dirty="0">
                <a:ea typeface="Verdana"/>
              </a:rPr>
              <a:t>Scenario : Sprints and Other Races</a:t>
            </a:r>
          </a:p>
          <a:p>
            <a:pPr marL="342900" indent="-342900">
              <a:buAutoNum type="arabicPeriod"/>
            </a:pPr>
            <a:r>
              <a:rPr lang="en-US" dirty="0">
                <a:ea typeface="Verdana"/>
              </a:rPr>
              <a:t>Scenario : Interruptions</a:t>
            </a:r>
          </a:p>
          <a:p>
            <a:pPr marL="342900" indent="-342900">
              <a:buAutoNum type="arabicPeriod"/>
            </a:pPr>
            <a:r>
              <a:rPr lang="en-US" dirty="0">
                <a:ea typeface="Verdana"/>
              </a:rPr>
              <a:t>I Work Best When...</a:t>
            </a:r>
          </a:p>
          <a:p>
            <a:pPr marL="342900" indent="-342900">
              <a:buAutoNum type="arabicPeriod"/>
            </a:pPr>
            <a:r>
              <a:rPr lang="en-US" dirty="0">
                <a:ea typeface="Verdana"/>
              </a:rPr>
              <a:t>Additional Resources</a:t>
            </a:r>
          </a:p>
        </p:txBody>
      </p:sp>
      <p:cxnSp>
        <p:nvCxnSpPr>
          <p:cNvPr id="8" name="Straight Connector 7">
            <a:extLst>
              <a:ext uri="{FF2B5EF4-FFF2-40B4-BE49-F238E27FC236}">
                <a16:creationId xmlns:a16="http://schemas.microsoft.com/office/drawing/2014/main" id="{F6C5A3F5-5634-2331-585A-99D6B2D8B34A}"/>
              </a:ext>
            </a:extLst>
          </p:cNvPr>
          <p:cNvCxnSpPr>
            <a:cxnSpLocks/>
          </p:cNvCxnSpPr>
          <p:nvPr/>
        </p:nvCxnSpPr>
        <p:spPr>
          <a:xfrm>
            <a:off x="344023" y="774356"/>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3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D79B7C-34C8-C854-62E8-5711759508F8}"/>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352D28"/>
                </a:solidFill>
                <a:effectLst/>
                <a:uLnTx/>
                <a:uFillTx/>
                <a:latin typeface="Arial Regular"/>
                <a:ea typeface="Verdana" charset="0"/>
                <a:cs typeface="Verdana" charset="0"/>
              </a:rPr>
              <a:t>Why are we here?</a:t>
            </a:r>
          </a:p>
        </p:txBody>
      </p:sp>
      <p:sp>
        <p:nvSpPr>
          <p:cNvPr id="6" name="Text Placeholder 5">
            <a:extLst>
              <a:ext uri="{FF2B5EF4-FFF2-40B4-BE49-F238E27FC236}">
                <a16:creationId xmlns:a16="http://schemas.microsoft.com/office/drawing/2014/main" id="{76B0A338-C442-F6FA-4D76-267C82253155}"/>
              </a:ext>
            </a:extLst>
          </p:cNvPr>
          <p:cNvSpPr>
            <a:spLocks noGrp="1"/>
          </p:cNvSpPr>
          <p:nvPr>
            <p:ph idx="1"/>
          </p:nvPr>
        </p:nvSpPr>
        <p:spPr/>
        <p:txBody>
          <a:bodyPr vert="horz" lIns="91440" tIns="45720" rIns="91440" bIns="45720" rtlCol="0" anchor="t">
            <a:noAutofit/>
          </a:bodyPr>
          <a:lstStyle/>
          <a:p>
            <a:r>
              <a:rPr lang="en-US" dirty="0"/>
              <a:t>What to get out of this session:</a:t>
            </a:r>
          </a:p>
          <a:p>
            <a:pPr lvl="1"/>
            <a:r>
              <a:rPr lang="en-US" dirty="0">
                <a:ea typeface="Verdana"/>
              </a:rPr>
              <a:t>Recognize diversity in the team.</a:t>
            </a:r>
            <a:endParaRPr lang="en-US" dirty="0"/>
          </a:p>
          <a:p>
            <a:pPr lvl="1"/>
            <a:r>
              <a:rPr lang="en-US" dirty="0">
                <a:ea typeface="Verdana"/>
              </a:rPr>
              <a:t>Understand alternative perceptions of events.</a:t>
            </a:r>
            <a:endParaRPr lang="en-US" dirty="0"/>
          </a:p>
          <a:p>
            <a:pPr lvl="1"/>
            <a:r>
              <a:rPr lang="en-US" dirty="0">
                <a:ea typeface="Verdana"/>
              </a:rPr>
              <a:t>Recognize behaviors that indicate a need to adjust.</a:t>
            </a:r>
            <a:endParaRPr lang="en-US" dirty="0"/>
          </a:p>
          <a:p>
            <a:pPr lvl="1"/>
            <a:r>
              <a:rPr lang="en-US" dirty="0">
                <a:ea typeface="Verdana"/>
              </a:rPr>
              <a:t>Approaches and alternative strategies.</a:t>
            </a:r>
            <a:endParaRPr lang="en-US" dirty="0"/>
          </a:p>
        </p:txBody>
      </p:sp>
      <p:cxnSp>
        <p:nvCxnSpPr>
          <p:cNvPr id="8" name="Straight Connector 7">
            <a:extLst>
              <a:ext uri="{FF2B5EF4-FFF2-40B4-BE49-F238E27FC236}">
                <a16:creationId xmlns:a16="http://schemas.microsoft.com/office/drawing/2014/main" id="{F6C5A3F5-5634-2331-585A-99D6B2D8B34A}"/>
              </a:ext>
            </a:extLst>
          </p:cNvPr>
          <p:cNvCxnSpPr>
            <a:cxnSpLocks/>
          </p:cNvCxnSpPr>
          <p:nvPr/>
        </p:nvCxnSpPr>
        <p:spPr>
          <a:xfrm flipH="1">
            <a:off x="390773" y="921724"/>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ext Placeholder 5">
            <a:extLst>
              <a:ext uri="{FF2B5EF4-FFF2-40B4-BE49-F238E27FC236}">
                <a16:creationId xmlns:a16="http://schemas.microsoft.com/office/drawing/2014/main" id="{1B72E5C3-BCF0-4E02-586B-71676DF45762}"/>
              </a:ext>
            </a:extLst>
          </p:cNvPr>
          <p:cNvSpPr txBox="1">
            <a:spLocks/>
          </p:cNvSpPr>
          <p:nvPr/>
        </p:nvSpPr>
        <p:spPr>
          <a:xfrm>
            <a:off x="283568" y="3291067"/>
            <a:ext cx="5217483" cy="134866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rgbClr val="352D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Tx/>
              <a:buChar char="‒"/>
              <a:defRPr sz="1600" b="0" i="0" kern="1200">
                <a:solidFill>
                  <a:srgbClr val="352D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ea typeface="Verdana"/>
              </a:rPr>
              <a:t>Do not make assumptions or ask teammates if they are </a:t>
            </a:r>
            <a:r>
              <a:rPr lang="en-US" dirty="0" err="1">
                <a:ea typeface="Verdana"/>
              </a:rPr>
              <a:t>neurospicy</a:t>
            </a:r>
            <a:r>
              <a:rPr lang="en-US" dirty="0">
                <a:ea typeface="Verdana"/>
              </a:rPr>
              <a:t> or neurodivergent. Instead ask them how they work best and build inclusive environments that support all teammates. Your teams will be more productive as a result!</a:t>
            </a:r>
          </a:p>
        </p:txBody>
      </p:sp>
    </p:spTree>
    <p:extLst>
      <p:ext uri="{BB962C8B-B14F-4D97-AF65-F5344CB8AC3E}">
        <p14:creationId xmlns:p14="http://schemas.microsoft.com/office/powerpoint/2010/main" val="396486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5FC867-1D1A-C11F-DBE4-78174C3E8BD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352D28"/>
                </a:solidFill>
                <a:effectLst/>
                <a:uLnTx/>
                <a:uFillTx/>
                <a:latin typeface="Arial Regular"/>
                <a:ea typeface="Verdana" charset="0"/>
                <a:cs typeface="Verdana" charset="0"/>
              </a:rPr>
              <a:t>Team Leads and Managers</a:t>
            </a:r>
          </a:p>
        </p:txBody>
      </p:sp>
      <p:sp>
        <p:nvSpPr>
          <p:cNvPr id="3" name="Text Placeholder 2">
            <a:extLst>
              <a:ext uri="{FF2B5EF4-FFF2-40B4-BE49-F238E27FC236}">
                <a16:creationId xmlns:a16="http://schemas.microsoft.com/office/drawing/2014/main" id="{F7E1D475-885E-9568-7517-48FAF43E24F7}"/>
              </a:ext>
            </a:extLst>
          </p:cNvPr>
          <p:cNvSpPr>
            <a:spLocks noGrp="1"/>
          </p:cNvSpPr>
          <p:nvPr>
            <p:ph idx="1"/>
          </p:nvPr>
        </p:nvSpPr>
        <p:spPr/>
        <p:txBody>
          <a:bodyPr vert="horz" lIns="91440" tIns="45720" rIns="91440" bIns="45720" rtlCol="0" anchor="t">
            <a:noAutofit/>
          </a:bodyPr>
          <a:lstStyle/>
          <a:p>
            <a:pPr marL="0" indent="0">
              <a:buNone/>
            </a:pPr>
            <a:r>
              <a:rPr lang="en-US">
                <a:ea typeface="Verdana"/>
              </a:rPr>
              <a:t>If you or others on your team are:</a:t>
            </a:r>
            <a:endParaRPr lang="en-US"/>
          </a:p>
          <a:p>
            <a:r>
              <a:rPr lang="en-US" sz="1400"/>
              <a:t>experiencing a disconnect with a teammate</a:t>
            </a:r>
          </a:p>
          <a:p>
            <a:r>
              <a:rPr lang="en-US" sz="1400"/>
              <a:t>responding to or perceiving interactions differently</a:t>
            </a:r>
          </a:p>
          <a:p>
            <a:pPr marL="0" indent="0">
              <a:buNone/>
            </a:pPr>
            <a:r>
              <a:rPr lang="en-US" sz="1400">
                <a:ea typeface="Verdana"/>
              </a:rPr>
              <a:t>this may be an indication that you need to consider alternative strategies.</a:t>
            </a:r>
            <a:endParaRPr lang="en-US" sz="1400"/>
          </a:p>
        </p:txBody>
      </p:sp>
      <p:cxnSp>
        <p:nvCxnSpPr>
          <p:cNvPr id="4" name="Straight Connector 3">
            <a:extLst>
              <a:ext uri="{FF2B5EF4-FFF2-40B4-BE49-F238E27FC236}">
                <a16:creationId xmlns:a16="http://schemas.microsoft.com/office/drawing/2014/main" id="{907FDF21-9BBD-3D55-E7B7-B17937780F9E}"/>
              </a:ext>
            </a:extLst>
          </p:cNvPr>
          <p:cNvCxnSpPr>
            <a:cxnSpLocks/>
          </p:cNvCxnSpPr>
          <p:nvPr/>
        </p:nvCxnSpPr>
        <p:spPr>
          <a:xfrm>
            <a:off x="311150" y="733948"/>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3A29B944-7C46-FB5A-DD6A-617147049DC6}"/>
              </a:ext>
            </a:extLst>
          </p:cNvPr>
          <p:cNvSpPr txBox="1">
            <a:spLocks/>
          </p:cNvSpPr>
          <p:nvPr/>
        </p:nvSpPr>
        <p:spPr>
          <a:xfrm>
            <a:off x="311150" y="2455354"/>
            <a:ext cx="4795661" cy="66187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800" b="1" i="0" kern="1200">
                <a:solidFill>
                  <a:srgbClr val="352D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Tx/>
              <a:buChar char="‒"/>
              <a:defRPr sz="1600" b="0" i="0" kern="1200">
                <a:solidFill>
                  <a:srgbClr val="352D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352D28"/>
                </a:solidFill>
                <a:effectLst/>
                <a:uLnTx/>
                <a:uFillTx/>
                <a:latin typeface="Arial Regular"/>
                <a:ea typeface="Verdana" charset="0"/>
                <a:cs typeface="Verdana" charset="0"/>
              </a:rPr>
              <a:t>Teammates</a:t>
            </a:r>
          </a:p>
        </p:txBody>
      </p:sp>
      <p:cxnSp>
        <p:nvCxnSpPr>
          <p:cNvPr id="7" name="Straight Connector 6">
            <a:extLst>
              <a:ext uri="{FF2B5EF4-FFF2-40B4-BE49-F238E27FC236}">
                <a16:creationId xmlns:a16="http://schemas.microsoft.com/office/drawing/2014/main" id="{27B5D418-70CE-9A56-069B-8141D59BC75D}"/>
              </a:ext>
            </a:extLst>
          </p:cNvPr>
          <p:cNvCxnSpPr>
            <a:cxnSpLocks/>
          </p:cNvCxnSpPr>
          <p:nvPr/>
        </p:nvCxnSpPr>
        <p:spPr>
          <a:xfrm>
            <a:off x="311150" y="2947638"/>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BBD8E02-DC1B-A9AD-4B5B-A15CF4283FD6}"/>
              </a:ext>
            </a:extLst>
          </p:cNvPr>
          <p:cNvSpPr txBox="1">
            <a:spLocks/>
          </p:cNvSpPr>
          <p:nvPr/>
        </p:nvSpPr>
        <p:spPr>
          <a:xfrm>
            <a:off x="311596" y="2969714"/>
            <a:ext cx="5152501" cy="187171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rgbClr val="352D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Tx/>
              <a:buChar char="‒"/>
              <a:defRPr sz="1600" b="0" i="0" kern="1200">
                <a:solidFill>
                  <a:srgbClr val="352D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t>If you:</a:t>
            </a:r>
          </a:p>
          <a:p>
            <a:r>
              <a:rPr lang="en-US" sz="1400"/>
              <a:t>are having a hard time understanding the agenda or need for certain meetings</a:t>
            </a:r>
          </a:p>
          <a:p>
            <a:r>
              <a:rPr lang="en-US" sz="1400"/>
              <a:t>struggle with time to process or complete work</a:t>
            </a:r>
          </a:p>
          <a:p>
            <a:r>
              <a:rPr lang="en-US" sz="1400"/>
              <a:t>need more/less/don’t remember details about a task</a:t>
            </a:r>
          </a:p>
          <a:p>
            <a:pPr marL="0" indent="0">
              <a:buNone/>
            </a:pPr>
            <a:r>
              <a:rPr lang="en-US" sz="1400"/>
              <a:t>speak up to suggest alternate approaches &amp; cadence.</a:t>
            </a:r>
          </a:p>
        </p:txBody>
      </p:sp>
    </p:spTree>
    <p:extLst>
      <p:ext uri="{BB962C8B-B14F-4D97-AF65-F5344CB8AC3E}">
        <p14:creationId xmlns:p14="http://schemas.microsoft.com/office/powerpoint/2010/main" val="391072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D79B7C-34C8-C854-62E8-5711759508F8}"/>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352D28"/>
                </a:solidFill>
                <a:effectLst/>
                <a:uLnTx/>
                <a:uFillTx/>
                <a:latin typeface="Arial Regular"/>
                <a:ea typeface="Verdana"/>
                <a:cs typeface="Verdana" charset="0"/>
              </a:rPr>
              <a:t>Supporting </a:t>
            </a:r>
            <a:r>
              <a:rPr lang="en-US" sz="2400" b="1" dirty="0">
                <a:ea typeface="Verdana"/>
                <a:cs typeface="Verdana" charset="0"/>
              </a:rPr>
              <a:t>(n</a:t>
            </a:r>
            <a:r>
              <a:rPr kumimoji="0" lang="en-US" sz="2400" b="1" i="0" u="none" strike="noStrike" kern="1200" cap="none" spc="0" normalizeH="0" baseline="0" noProof="0" dirty="0">
                <a:ln>
                  <a:noFill/>
                </a:ln>
                <a:solidFill>
                  <a:srgbClr val="352D28"/>
                </a:solidFill>
                <a:effectLst/>
                <a:uLnTx/>
                <a:uFillTx/>
                <a:latin typeface="Arial Regular"/>
                <a:ea typeface="Verdana"/>
                <a:cs typeface="Verdana" charset="0"/>
              </a:rPr>
              <a:t>euro) diverse Teams </a:t>
            </a:r>
            <a:endParaRPr kumimoji="0" lang="en-US" sz="2400" b="1" i="0" u="none" strike="noStrike" kern="1200" cap="none" spc="0" normalizeH="0" baseline="0" noProof="0" dirty="0">
              <a:ln>
                <a:noFill/>
              </a:ln>
              <a:solidFill>
                <a:srgbClr val="352D28"/>
              </a:solidFill>
              <a:effectLst/>
              <a:uLnTx/>
              <a:uFillTx/>
              <a:latin typeface="Arial Regular"/>
              <a:ea typeface="Verdana" charset="0"/>
              <a:cs typeface="Verdana" charset="0"/>
            </a:endParaRPr>
          </a:p>
        </p:txBody>
      </p:sp>
      <p:sp>
        <p:nvSpPr>
          <p:cNvPr id="6" name="Text Placeholder 5">
            <a:extLst>
              <a:ext uri="{FF2B5EF4-FFF2-40B4-BE49-F238E27FC236}">
                <a16:creationId xmlns:a16="http://schemas.microsoft.com/office/drawing/2014/main" id="{76B0A338-C442-F6FA-4D76-267C82253155}"/>
              </a:ext>
            </a:extLst>
          </p:cNvPr>
          <p:cNvSpPr>
            <a:spLocks noGrp="1"/>
          </p:cNvSpPr>
          <p:nvPr>
            <p:ph idx="1"/>
          </p:nvPr>
        </p:nvSpPr>
        <p:spPr>
          <a:xfrm>
            <a:off x="242237" y="1091953"/>
            <a:ext cx="5029200" cy="2905713"/>
          </a:xfrm>
        </p:spPr>
        <p:txBody>
          <a:bodyPr vert="horz" lIns="91440" tIns="45720" rIns="91440" bIns="45720" rtlCol="0" anchor="t">
            <a:noAutofit/>
          </a:bodyPr>
          <a:lstStyle/>
          <a:p>
            <a:pPr marL="0" indent="0">
              <a:buNone/>
            </a:pPr>
            <a:r>
              <a:rPr lang="en-US" dirty="0">
                <a:ea typeface="Verdana"/>
              </a:rPr>
              <a:t>How can we change our approach to support  individuals over process on our teams? </a:t>
            </a:r>
          </a:p>
          <a:p>
            <a:pPr marL="0" indent="0">
              <a:buNone/>
            </a:pPr>
            <a:endParaRPr lang="en-US" dirty="0">
              <a:ea typeface="Verdana"/>
            </a:endParaRPr>
          </a:p>
          <a:p>
            <a:r>
              <a:rPr lang="en-US" dirty="0">
                <a:ea typeface="Verdana"/>
              </a:rPr>
              <a:t>Communication Style, Preferences </a:t>
            </a:r>
          </a:p>
          <a:p>
            <a:r>
              <a:rPr lang="en-US" dirty="0">
                <a:ea typeface="Verdana"/>
              </a:rPr>
              <a:t>Collaboration Preferences</a:t>
            </a:r>
          </a:p>
          <a:p>
            <a:r>
              <a:rPr lang="en-US" dirty="0">
                <a:ea typeface="Verdana"/>
              </a:rPr>
              <a:t>Time &amp; Productivity </a:t>
            </a:r>
          </a:p>
          <a:p>
            <a:r>
              <a:rPr lang="en-US" dirty="0">
                <a:ea typeface="Verdana"/>
              </a:rPr>
              <a:t>Sensory Processing</a:t>
            </a:r>
          </a:p>
          <a:p>
            <a:r>
              <a:rPr lang="en-US" dirty="0">
                <a:ea typeface="Verdana"/>
              </a:rPr>
              <a:t>Executive Functioning </a:t>
            </a:r>
            <a:endParaRPr lang="en-US" dirty="0"/>
          </a:p>
          <a:p>
            <a:endParaRPr lang="en-US" dirty="0"/>
          </a:p>
        </p:txBody>
      </p:sp>
      <p:cxnSp>
        <p:nvCxnSpPr>
          <p:cNvPr id="8" name="Straight Connector 7">
            <a:extLst>
              <a:ext uri="{FF2B5EF4-FFF2-40B4-BE49-F238E27FC236}">
                <a16:creationId xmlns:a16="http://schemas.microsoft.com/office/drawing/2014/main" id="{F6C5A3F5-5634-2331-585A-99D6B2D8B34A}"/>
              </a:ext>
            </a:extLst>
          </p:cNvPr>
          <p:cNvCxnSpPr>
            <a:cxnSpLocks/>
          </p:cNvCxnSpPr>
          <p:nvPr/>
        </p:nvCxnSpPr>
        <p:spPr>
          <a:xfrm>
            <a:off x="315695" y="960438"/>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44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F3156F-0123-7B90-6ABF-2285579D1AD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352D28"/>
                </a:solidFill>
                <a:effectLst/>
                <a:uLnTx/>
                <a:uFillTx/>
                <a:latin typeface="Arial Regular"/>
                <a:ea typeface="Verdana" charset="0"/>
                <a:cs typeface="Verdana" charset="0"/>
              </a:rPr>
              <a:t>Working/Social Agreements</a:t>
            </a:r>
          </a:p>
        </p:txBody>
      </p:sp>
      <p:sp>
        <p:nvSpPr>
          <p:cNvPr id="3" name="Text Placeholder 2">
            <a:extLst>
              <a:ext uri="{FF2B5EF4-FFF2-40B4-BE49-F238E27FC236}">
                <a16:creationId xmlns:a16="http://schemas.microsoft.com/office/drawing/2014/main" id="{041E7C8C-3C00-4AF6-215A-D4EF3E7C6215}"/>
              </a:ext>
            </a:extLst>
          </p:cNvPr>
          <p:cNvSpPr>
            <a:spLocks noGrp="1"/>
          </p:cNvSpPr>
          <p:nvPr>
            <p:ph idx="1"/>
          </p:nvPr>
        </p:nvSpPr>
        <p:spPr/>
        <p:txBody>
          <a:bodyPr vert="horz" lIns="91440" tIns="45720" rIns="91440" bIns="45720" rtlCol="0" anchor="t">
            <a:noAutofit/>
          </a:bodyPr>
          <a:lstStyle/>
          <a:p>
            <a:pPr marL="0" indent="0">
              <a:buNone/>
            </a:pPr>
            <a:r>
              <a:rPr lang="en-US" sz="1400" b="1" dirty="0">
                <a:ea typeface="Verdana"/>
              </a:rPr>
              <a:t>Team established set of guidelines for:</a:t>
            </a:r>
          </a:p>
          <a:p>
            <a:r>
              <a:rPr lang="en-US" sz="1400" dirty="0">
                <a:ea typeface="Verdana"/>
              </a:rPr>
              <a:t>achieving productivity, understanding and collaboration.</a:t>
            </a:r>
          </a:p>
          <a:p>
            <a:r>
              <a:rPr lang="en-US" sz="1400" dirty="0">
                <a:ea typeface="Verdana"/>
              </a:rPr>
              <a:t>avoiding friction and misunderstandings.</a:t>
            </a:r>
          </a:p>
          <a:p>
            <a:r>
              <a:rPr lang="en-US" sz="1400" dirty="0">
                <a:ea typeface="Verdana"/>
              </a:rPr>
              <a:t>allowing ownership of outcomes of efforts.</a:t>
            </a:r>
          </a:p>
          <a:p>
            <a:pPr marL="0" indent="0">
              <a:buNone/>
            </a:pPr>
            <a:endParaRPr lang="en-US" sz="1400" dirty="0"/>
          </a:p>
          <a:p>
            <a:pPr marL="0" indent="0">
              <a:buNone/>
            </a:pPr>
            <a:r>
              <a:rPr lang="en-US" sz="1400" b="1" dirty="0">
                <a:ea typeface="Verdana"/>
              </a:rPr>
              <a:t>Common Elements:</a:t>
            </a:r>
          </a:p>
          <a:p>
            <a:r>
              <a:rPr lang="en-US" sz="1400" dirty="0">
                <a:ea typeface="Verdana"/>
              </a:rPr>
              <a:t>Working hours and absences</a:t>
            </a:r>
            <a:endParaRPr lang="en-US" sz="1400" dirty="0">
              <a:highlight>
                <a:srgbClr val="FFFF00"/>
              </a:highlight>
            </a:endParaRPr>
          </a:p>
          <a:p>
            <a:r>
              <a:rPr lang="en-US" sz="1400" dirty="0">
                <a:ea typeface="Verdana"/>
              </a:rPr>
              <a:t>Meeting guidelines and preferences</a:t>
            </a:r>
          </a:p>
          <a:p>
            <a:r>
              <a:rPr lang="en-US" sz="1400" dirty="0">
                <a:ea typeface="Verdana"/>
              </a:rPr>
              <a:t>Communication methods and expectations</a:t>
            </a:r>
          </a:p>
          <a:p>
            <a:r>
              <a:rPr lang="en-US" sz="1400" dirty="0">
                <a:ea typeface="Verdana"/>
              </a:rPr>
              <a:t>Behaviors that all for respect for teammates, their opinions and ideas </a:t>
            </a:r>
            <a:endParaRPr lang="en-US" sz="1400" dirty="0">
              <a:highlight>
                <a:srgbClr val="FFFF00"/>
              </a:highlight>
            </a:endParaRPr>
          </a:p>
          <a:p>
            <a:r>
              <a:rPr lang="en-US" sz="1400" dirty="0">
                <a:ea typeface="Verdana"/>
              </a:rPr>
              <a:t>Definition of Done/Complete</a:t>
            </a:r>
          </a:p>
          <a:p>
            <a:pPr marL="0" indent="0">
              <a:buNone/>
            </a:pPr>
            <a:endParaRPr lang="en-US" sz="1400" dirty="0"/>
          </a:p>
        </p:txBody>
      </p:sp>
      <p:sp>
        <p:nvSpPr>
          <p:cNvPr id="4" name="TextBox 3">
            <a:extLst>
              <a:ext uri="{FF2B5EF4-FFF2-40B4-BE49-F238E27FC236}">
                <a16:creationId xmlns:a16="http://schemas.microsoft.com/office/drawing/2014/main" id="{796DE5A2-D0E1-A45A-42F7-80EC97D1418D}"/>
              </a:ext>
            </a:extLst>
          </p:cNvPr>
          <p:cNvSpPr txBox="1"/>
          <p:nvPr/>
        </p:nvSpPr>
        <p:spPr>
          <a:xfrm>
            <a:off x="1800808" y="761015"/>
            <a:ext cx="3446105" cy="338554"/>
          </a:xfrm>
          <a:prstGeom prst="rect">
            <a:avLst/>
          </a:prstGeom>
          <a:noFill/>
        </p:spPr>
        <p:txBody>
          <a:bodyPr wrap="square" rtlCol="0">
            <a:spAutoFit/>
          </a:bodyPr>
          <a:lstStyle/>
          <a:p>
            <a:r>
              <a:rPr lang="en-US" sz="1600">
                <a:solidFill>
                  <a:srgbClr val="4B285F"/>
                </a:solidFill>
                <a:latin typeface="Aharoni" panose="020F0502020204030204" pitchFamily="2" charset="-79"/>
                <a:cs typeface="Aharoni" panose="020F0502020204030204" pitchFamily="2" charset="-79"/>
              </a:rPr>
              <a:t>It’s not just for Agile Scrum Teams</a:t>
            </a:r>
          </a:p>
        </p:txBody>
      </p:sp>
      <p:cxnSp>
        <p:nvCxnSpPr>
          <p:cNvPr id="5" name="Straight Connector 4">
            <a:extLst>
              <a:ext uri="{FF2B5EF4-FFF2-40B4-BE49-F238E27FC236}">
                <a16:creationId xmlns:a16="http://schemas.microsoft.com/office/drawing/2014/main" id="{C6C18D31-D0BE-2D4C-531A-EDA1B2A3D66F}"/>
              </a:ext>
            </a:extLst>
          </p:cNvPr>
          <p:cNvCxnSpPr>
            <a:cxnSpLocks/>
          </p:cNvCxnSpPr>
          <p:nvPr/>
        </p:nvCxnSpPr>
        <p:spPr>
          <a:xfrm>
            <a:off x="381335" y="761063"/>
            <a:ext cx="411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AADE4C-A4A5-9087-80F5-CC9AF60B3984}"/>
              </a:ext>
            </a:extLst>
          </p:cNvPr>
          <p:cNvSpPr txBox="1"/>
          <p:nvPr/>
        </p:nvSpPr>
        <p:spPr>
          <a:xfrm>
            <a:off x="6341645" y="1574815"/>
            <a:ext cx="2743200" cy="116955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bg1"/>
                </a:solidFill>
                <a:ea typeface="+mn-lt"/>
                <a:cs typeface="+mn-lt"/>
              </a:rPr>
              <a:t>decision making</a:t>
            </a:r>
            <a:endParaRPr lang="en-US" dirty="0">
              <a:solidFill>
                <a:schemeClr val="bg1"/>
              </a:solidFill>
              <a:cs typeface="Arial"/>
            </a:endParaRPr>
          </a:p>
          <a:p>
            <a:pPr marL="285750" indent="-285750">
              <a:buFont typeface="Arial"/>
              <a:buChar char="•"/>
            </a:pPr>
            <a:r>
              <a:rPr lang="en-US" sz="1400" dirty="0">
                <a:solidFill>
                  <a:schemeClr val="bg1"/>
                </a:solidFill>
                <a:ea typeface="+mn-lt"/>
                <a:cs typeface="+mn-lt"/>
              </a:rPr>
              <a:t>meetings</a:t>
            </a:r>
            <a:endParaRPr lang="en-US" dirty="0">
              <a:solidFill>
                <a:schemeClr val="bg1"/>
              </a:solidFill>
              <a:cs typeface="Arial"/>
            </a:endParaRPr>
          </a:p>
          <a:p>
            <a:pPr marL="285750" indent="-285750">
              <a:buFont typeface="Arial"/>
              <a:buChar char="•"/>
            </a:pPr>
            <a:r>
              <a:rPr lang="en-US" sz="1400" dirty="0">
                <a:solidFill>
                  <a:schemeClr val="bg1"/>
                </a:solidFill>
                <a:ea typeface="+mn-lt"/>
                <a:cs typeface="+mn-lt"/>
              </a:rPr>
              <a:t>communicating</a:t>
            </a:r>
            <a:endParaRPr lang="en-US" dirty="0">
              <a:solidFill>
                <a:schemeClr val="bg1"/>
              </a:solidFill>
              <a:cs typeface="Arial"/>
            </a:endParaRPr>
          </a:p>
          <a:p>
            <a:pPr marL="285750" indent="-285750">
              <a:buFont typeface="Arial"/>
              <a:buChar char="•"/>
            </a:pPr>
            <a:r>
              <a:rPr lang="en-US" sz="1400" dirty="0">
                <a:solidFill>
                  <a:schemeClr val="bg1"/>
                </a:solidFill>
                <a:ea typeface="+mn-lt"/>
                <a:cs typeface="+mn-lt"/>
              </a:rPr>
              <a:t>information sharing</a:t>
            </a:r>
            <a:endParaRPr lang="en-US" dirty="0">
              <a:solidFill>
                <a:schemeClr val="bg1"/>
              </a:solidFill>
              <a:cs typeface="Arial"/>
            </a:endParaRPr>
          </a:p>
          <a:p>
            <a:pPr marL="285750" indent="-285750">
              <a:buFont typeface="Arial"/>
              <a:buChar char="•"/>
            </a:pPr>
            <a:r>
              <a:rPr lang="en-US" sz="1400" dirty="0">
                <a:solidFill>
                  <a:schemeClr val="bg1"/>
                </a:solidFill>
                <a:ea typeface="+mn-lt"/>
                <a:cs typeface="+mn-lt"/>
              </a:rPr>
              <a:t>supporting each other</a:t>
            </a:r>
            <a:endParaRPr lang="en-US" dirty="0">
              <a:solidFill>
                <a:schemeClr val="bg1"/>
              </a:solidFill>
              <a:cs typeface="Arial"/>
            </a:endParaRPr>
          </a:p>
        </p:txBody>
      </p:sp>
    </p:spTree>
    <p:extLst>
      <p:ext uri="{BB962C8B-B14F-4D97-AF65-F5344CB8AC3E}">
        <p14:creationId xmlns:p14="http://schemas.microsoft.com/office/powerpoint/2010/main" val="415148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64A3A17-5B6A-C9F9-A3BC-94786D9B5D2D}"/>
              </a:ext>
            </a:extLst>
          </p:cNvPr>
          <p:cNvSpPr>
            <a:spLocks noGrp="1"/>
          </p:cNvSpPr>
          <p:nvPr>
            <p:ph type="title"/>
          </p:nvPr>
        </p:nvSpPr>
        <p:spPr>
          <a:xfrm>
            <a:off x="228600" y="101712"/>
            <a:ext cx="8686800" cy="682400"/>
          </a:xfrm>
        </p:spPr>
        <p:txBody>
          <a:bodyPr/>
          <a:lstStyle/>
          <a:p>
            <a:r>
              <a:rPr lang="en-US" dirty="0">
                <a:solidFill>
                  <a:schemeClr val="bg1"/>
                </a:solidFill>
                <a:ea typeface="Verdana"/>
              </a:rPr>
              <a:t>Scenario : Agile Ceremonies</a:t>
            </a:r>
          </a:p>
        </p:txBody>
      </p:sp>
      <p:sp>
        <p:nvSpPr>
          <p:cNvPr id="21" name="Text Placeholder 20">
            <a:extLst>
              <a:ext uri="{FF2B5EF4-FFF2-40B4-BE49-F238E27FC236}">
                <a16:creationId xmlns:a16="http://schemas.microsoft.com/office/drawing/2014/main" id="{B1676261-4D6B-3AC9-65D8-AEB860F189A7}"/>
              </a:ext>
            </a:extLst>
          </p:cNvPr>
          <p:cNvSpPr>
            <a:spLocks noGrp="1"/>
          </p:cNvSpPr>
          <p:nvPr>
            <p:ph idx="1"/>
          </p:nvPr>
        </p:nvSpPr>
        <p:spPr>
          <a:xfrm>
            <a:off x="303484" y="3554413"/>
            <a:ext cx="3466276" cy="1421154"/>
          </a:xfrm>
        </p:spPr>
        <p:txBody>
          <a:bodyPr vert="horz" lIns="91440" tIns="45720" rIns="91440" bIns="45720" rtlCol="0" anchor="t">
            <a:noAutofit/>
          </a:bodyPr>
          <a:lstStyle/>
          <a:p>
            <a:r>
              <a:rPr lang="en-US" sz="1400" dirty="0">
                <a:ea typeface="Verdana"/>
              </a:rPr>
              <a:t>Ceremonies to Consider</a:t>
            </a:r>
          </a:p>
          <a:p>
            <a:pPr marL="171450" indent="-171450">
              <a:lnSpc>
                <a:spcPct val="100000"/>
              </a:lnSpc>
              <a:spcBef>
                <a:spcPts val="0"/>
              </a:spcBef>
              <a:buFont typeface="Wingdings,Sans-Serif"/>
              <a:buChar char="ü"/>
            </a:pPr>
            <a:r>
              <a:rPr lang="en-US" sz="1200" b="0" dirty="0">
                <a:ea typeface="Verdana"/>
              </a:rPr>
              <a:t>Sprint Planning</a:t>
            </a:r>
          </a:p>
          <a:p>
            <a:pPr marL="171450" indent="-171450">
              <a:lnSpc>
                <a:spcPct val="100000"/>
              </a:lnSpc>
              <a:spcBef>
                <a:spcPts val="0"/>
              </a:spcBef>
              <a:buFont typeface="Wingdings,Sans-Serif"/>
              <a:buChar char="ü"/>
            </a:pPr>
            <a:r>
              <a:rPr lang="en-US" sz="1200" b="0" dirty="0">
                <a:ea typeface="Verdana"/>
              </a:rPr>
              <a:t>Daily Stand-up </a:t>
            </a:r>
          </a:p>
          <a:p>
            <a:pPr marL="171450" indent="-171450">
              <a:lnSpc>
                <a:spcPct val="100000"/>
              </a:lnSpc>
              <a:spcBef>
                <a:spcPts val="0"/>
              </a:spcBef>
              <a:buFont typeface="Wingdings,Sans-Serif"/>
              <a:buChar char="ü"/>
            </a:pPr>
            <a:r>
              <a:rPr lang="en-US" sz="1200" b="0" dirty="0">
                <a:ea typeface="Verdana"/>
              </a:rPr>
              <a:t>Sprint Review</a:t>
            </a:r>
          </a:p>
          <a:p>
            <a:pPr marL="171450" indent="-171450">
              <a:lnSpc>
                <a:spcPct val="100000"/>
              </a:lnSpc>
              <a:spcBef>
                <a:spcPts val="0"/>
              </a:spcBef>
              <a:buFont typeface="Wingdings,Sans-Serif"/>
              <a:buChar char="ü"/>
            </a:pPr>
            <a:r>
              <a:rPr lang="en-US" sz="1200" b="0" dirty="0">
                <a:ea typeface="Verdana"/>
              </a:rPr>
              <a:t>Sprint Retrospective</a:t>
            </a:r>
          </a:p>
          <a:p>
            <a:endParaRPr lang="en-US" dirty="0">
              <a:ea typeface="Verdana"/>
            </a:endParaRPr>
          </a:p>
        </p:txBody>
      </p:sp>
      <p:sp>
        <p:nvSpPr>
          <p:cNvPr id="24" name="Text Placeholder 23">
            <a:extLst>
              <a:ext uri="{FF2B5EF4-FFF2-40B4-BE49-F238E27FC236}">
                <a16:creationId xmlns:a16="http://schemas.microsoft.com/office/drawing/2014/main" id="{5AAAF0D5-09AD-9B96-FF68-43741D2224BE}"/>
              </a:ext>
            </a:extLst>
          </p:cNvPr>
          <p:cNvSpPr>
            <a:spLocks noGrp="1"/>
          </p:cNvSpPr>
          <p:nvPr>
            <p:ph type="body" sz="quarter" idx="4294967295"/>
          </p:nvPr>
        </p:nvSpPr>
        <p:spPr>
          <a:xfrm>
            <a:off x="175846" y="1027162"/>
            <a:ext cx="8820443" cy="1274762"/>
          </a:xfrm>
        </p:spPr>
        <p:txBody>
          <a:bodyPr vert="horz" lIns="91440" tIns="45720" rIns="91440" bIns="45720" rtlCol="0" anchor="t">
            <a:noAutofit/>
          </a:bodyPr>
          <a:lstStyle/>
          <a:p>
            <a:pPr marL="0" indent="0">
              <a:buNone/>
            </a:pPr>
            <a:r>
              <a:rPr lang="en-US" dirty="0">
                <a:ea typeface="Verdana"/>
              </a:rPr>
              <a:t>A member of your team has communicated that they are having a difficult time following along during the daily stand-up meeting due to the requirement to be on camera, the lack of structure, the length of the call and the speed that people talk on the call. What possible changes or different approaches could you make as a team to ensure that the stand-up call and other agile ceremonies are productive for your entire team?  </a:t>
            </a:r>
            <a:endParaRPr lang="en-US" dirty="0"/>
          </a:p>
          <a:p>
            <a:pPr marL="0" indent="0">
              <a:buNone/>
            </a:pPr>
            <a:endParaRPr lang="en-US" dirty="0"/>
          </a:p>
        </p:txBody>
      </p:sp>
      <p:sp>
        <p:nvSpPr>
          <p:cNvPr id="22" name="Text Placeholder 21">
            <a:extLst>
              <a:ext uri="{FF2B5EF4-FFF2-40B4-BE49-F238E27FC236}">
                <a16:creationId xmlns:a16="http://schemas.microsoft.com/office/drawing/2014/main" id="{018015EF-C3D5-2E5D-C067-BDFD7FDDAA76}"/>
              </a:ext>
            </a:extLst>
          </p:cNvPr>
          <p:cNvSpPr>
            <a:spLocks noGrp="1"/>
          </p:cNvSpPr>
          <p:nvPr>
            <p:ph type="body" sz="quarter" idx="4294967295"/>
          </p:nvPr>
        </p:nvSpPr>
        <p:spPr>
          <a:xfrm>
            <a:off x="4766609" y="3554413"/>
            <a:ext cx="4073525" cy="1146175"/>
          </a:xfrm>
        </p:spPr>
        <p:txBody>
          <a:bodyPr vert="horz" lIns="91440" tIns="45720" rIns="91440" bIns="45720" rtlCol="0" anchor="t">
            <a:noAutofit/>
          </a:bodyPr>
          <a:lstStyle/>
          <a:p>
            <a:r>
              <a:rPr lang="en-US" sz="1400" dirty="0">
                <a:ea typeface="Verdana"/>
              </a:rPr>
              <a:t>Examples of  Factors &amp; Variables to Consider</a:t>
            </a:r>
          </a:p>
          <a:p>
            <a:pPr marL="171450" indent="-171450">
              <a:spcBef>
                <a:spcPts val="0"/>
              </a:spcBef>
              <a:buFont typeface="Wingdings"/>
              <a:buChar char="ü"/>
            </a:pPr>
            <a:r>
              <a:rPr lang="en-US" sz="1200" b="0" dirty="0">
                <a:solidFill>
                  <a:srgbClr val="352D28"/>
                </a:solidFill>
                <a:cs typeface="Segoe UI"/>
              </a:rPr>
              <a:t>Frequency of meetings​</a:t>
            </a:r>
            <a:endParaRPr lang="en-US" sz="1200" b="0" dirty="0"/>
          </a:p>
          <a:p>
            <a:pPr marL="171450" indent="-171450">
              <a:spcBef>
                <a:spcPts val="0"/>
              </a:spcBef>
              <a:buFont typeface="Wingdings"/>
              <a:buChar char="ü"/>
            </a:pPr>
            <a:r>
              <a:rPr lang="en-US" sz="1200" b="0" dirty="0">
                <a:solidFill>
                  <a:srgbClr val="352D28"/>
                </a:solidFill>
                <a:cs typeface="Segoe UI"/>
              </a:rPr>
              <a:t>Agendas​</a:t>
            </a:r>
          </a:p>
          <a:p>
            <a:pPr marL="171450" indent="-171450">
              <a:spcBef>
                <a:spcPts val="0"/>
              </a:spcBef>
              <a:buFont typeface="Wingdings"/>
              <a:buChar char="ü"/>
            </a:pPr>
            <a:r>
              <a:rPr lang="en-US" sz="1200" b="0" dirty="0">
                <a:solidFill>
                  <a:srgbClr val="352D28"/>
                </a:solidFill>
                <a:cs typeface="Segoe UI"/>
              </a:rPr>
              <a:t>Rules</a:t>
            </a:r>
          </a:p>
          <a:p>
            <a:pPr marL="171450" indent="-171450">
              <a:spcBef>
                <a:spcPts val="0"/>
              </a:spcBef>
              <a:buFont typeface="Wingdings"/>
              <a:buChar char="ü"/>
            </a:pPr>
            <a:r>
              <a:rPr lang="en-US" sz="1200" b="0" dirty="0">
                <a:solidFill>
                  <a:srgbClr val="352D28"/>
                </a:solidFill>
                <a:cs typeface="Segoe UI"/>
              </a:rPr>
              <a:t>Camera Preferences​</a:t>
            </a:r>
          </a:p>
          <a:p>
            <a:pPr marL="171450" indent="-171450">
              <a:spcBef>
                <a:spcPts val="0"/>
              </a:spcBef>
              <a:buFont typeface="Wingdings"/>
              <a:buChar char="ü"/>
            </a:pPr>
            <a:r>
              <a:rPr lang="en-US" sz="1200" b="0" dirty="0">
                <a:solidFill>
                  <a:srgbClr val="352D28"/>
                </a:solidFill>
                <a:cs typeface="Segoe UI"/>
              </a:rPr>
              <a:t>Preparation </a:t>
            </a:r>
            <a:endParaRPr lang="en-US" sz="1200" b="0" dirty="0"/>
          </a:p>
        </p:txBody>
      </p:sp>
      <p:sp>
        <p:nvSpPr>
          <p:cNvPr id="3" name="Text Placeholder 20">
            <a:extLst>
              <a:ext uri="{FF2B5EF4-FFF2-40B4-BE49-F238E27FC236}">
                <a16:creationId xmlns:a16="http://schemas.microsoft.com/office/drawing/2014/main" id="{A9AF4941-CD41-079C-E40F-0EB03C073CC4}"/>
              </a:ext>
            </a:extLst>
          </p:cNvPr>
          <p:cNvSpPr txBox="1">
            <a:spLocks/>
          </p:cNvSpPr>
          <p:nvPr/>
        </p:nvSpPr>
        <p:spPr>
          <a:xfrm>
            <a:off x="303484" y="2208084"/>
            <a:ext cx="4073907" cy="1256331"/>
          </a:xfrm>
          <a:prstGeom prst="rect">
            <a:avLst/>
          </a:prstGeom>
        </p:spPr>
        <p:txBody>
          <a:bodyPr vert="horz" lIns="91440" tIns="45720" rIns="91440" bIns="4572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1200" b="1" i="0" kern="1200">
                <a:solidFill>
                  <a:srgbClr val="352D28"/>
                </a:solidFill>
                <a:latin typeface="Arial Regular"/>
                <a:ea typeface="Verdana" charset="0"/>
                <a:cs typeface="Verdana" charset="0"/>
              </a:defRPr>
            </a:lvl1pPr>
            <a:lvl2pPr marL="342900" indent="0" algn="l" defTabSz="685800" rtl="0" eaLnBrk="1" latinLnBrk="0" hangingPunct="1">
              <a:lnSpc>
                <a:spcPct val="90000"/>
              </a:lnSpc>
              <a:spcBef>
                <a:spcPts val="375"/>
              </a:spcBef>
              <a:buFontTx/>
              <a:buNone/>
              <a:defRPr sz="1600" b="0" i="0" kern="1200">
                <a:solidFill>
                  <a:srgbClr val="352D28"/>
                </a:solidFill>
                <a:latin typeface="Arial Regular"/>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b="0" i="0" kern="1200">
                <a:solidFill>
                  <a:srgbClr val="352D28"/>
                </a:solidFill>
                <a:latin typeface="Arial Regular"/>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b="0" i="0" kern="1200">
                <a:solidFill>
                  <a:srgbClr val="352D28"/>
                </a:solidFill>
                <a:latin typeface="Arial Regular"/>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n-US" sz="1400" dirty="0">
                <a:ea typeface="Verdana"/>
              </a:rPr>
              <a:t>Perceptions</a:t>
            </a:r>
          </a:p>
          <a:p>
            <a:pPr marL="171450" indent="-171450">
              <a:lnSpc>
                <a:spcPct val="100000"/>
              </a:lnSpc>
              <a:spcBef>
                <a:spcPts val="0"/>
              </a:spcBef>
              <a:buFont typeface="Arial" panose="020B0604020202020204" pitchFamily="34" charset="0"/>
              <a:buChar char="•"/>
            </a:pPr>
            <a:r>
              <a:rPr lang="en-US" b="0" dirty="0">
                <a:ea typeface="Verdana"/>
              </a:rPr>
              <a:t>Regular meetings create clean, recurring schedule</a:t>
            </a:r>
          </a:p>
          <a:p>
            <a:pPr marL="171450" indent="-171450">
              <a:lnSpc>
                <a:spcPct val="100000"/>
              </a:lnSpc>
              <a:spcBef>
                <a:spcPts val="0"/>
              </a:spcBef>
              <a:buFont typeface="Arial" panose="020B0604020202020204" pitchFamily="34" charset="0"/>
              <a:buChar char="•"/>
            </a:pPr>
            <a:r>
              <a:rPr lang="en-US" b="0" dirty="0">
                <a:ea typeface="Verdana"/>
              </a:rPr>
              <a:t>Standardized agenda</a:t>
            </a:r>
          </a:p>
          <a:p>
            <a:pPr marL="171450" indent="-171450">
              <a:lnSpc>
                <a:spcPct val="100000"/>
              </a:lnSpc>
              <a:spcBef>
                <a:spcPts val="0"/>
              </a:spcBef>
              <a:buFont typeface="Arial" panose="020B0604020202020204" pitchFamily="34" charset="0"/>
              <a:buChar char="•"/>
            </a:pPr>
            <a:r>
              <a:rPr lang="en-US" b="0" dirty="0">
                <a:ea typeface="Verdana"/>
              </a:rPr>
              <a:t>Understanding of what is expected at each meeting</a:t>
            </a:r>
          </a:p>
          <a:p>
            <a:pPr marL="171450" indent="-171450">
              <a:lnSpc>
                <a:spcPct val="100000"/>
              </a:lnSpc>
              <a:spcBef>
                <a:spcPts val="0"/>
              </a:spcBef>
              <a:buFont typeface="Arial" panose="020B0604020202020204" pitchFamily="34" charset="0"/>
              <a:buChar char="•"/>
            </a:pPr>
            <a:r>
              <a:rPr lang="en-US" b="0" dirty="0">
                <a:ea typeface="Verdana"/>
              </a:rPr>
              <a:t>Know when to speak up</a:t>
            </a:r>
          </a:p>
          <a:p>
            <a:pPr marL="171450" indent="-171450">
              <a:lnSpc>
                <a:spcPct val="100000"/>
              </a:lnSpc>
              <a:spcBef>
                <a:spcPts val="0"/>
              </a:spcBef>
              <a:buFont typeface="Arial" panose="020B0604020202020204" pitchFamily="34" charset="0"/>
              <a:buChar char="•"/>
            </a:pPr>
            <a:r>
              <a:rPr lang="en-US" b="0" dirty="0">
                <a:ea typeface="Verdana"/>
              </a:rPr>
              <a:t>What I can’t get to can be saved to a list</a:t>
            </a:r>
          </a:p>
          <a:p>
            <a:endParaRPr lang="en-US" dirty="0">
              <a:ea typeface="Verdana"/>
            </a:endParaRPr>
          </a:p>
        </p:txBody>
      </p:sp>
      <p:sp>
        <p:nvSpPr>
          <p:cNvPr id="4" name="Text Placeholder 20">
            <a:extLst>
              <a:ext uri="{FF2B5EF4-FFF2-40B4-BE49-F238E27FC236}">
                <a16:creationId xmlns:a16="http://schemas.microsoft.com/office/drawing/2014/main" id="{F338C312-518F-B131-5C73-1B5389A44089}"/>
              </a:ext>
            </a:extLst>
          </p:cNvPr>
          <p:cNvSpPr txBox="1">
            <a:spLocks/>
          </p:cNvSpPr>
          <p:nvPr/>
        </p:nvSpPr>
        <p:spPr>
          <a:xfrm>
            <a:off x="4766609" y="2208084"/>
            <a:ext cx="4073907" cy="1256331"/>
          </a:xfrm>
          <a:prstGeom prst="rect">
            <a:avLst/>
          </a:prstGeom>
        </p:spPr>
        <p:txBody>
          <a:bodyPr vert="horz" lIns="91440" tIns="45720" rIns="91440" bIns="4572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1200" b="1" i="0" kern="1200">
                <a:solidFill>
                  <a:srgbClr val="352D28"/>
                </a:solidFill>
                <a:latin typeface="Arial Regular"/>
                <a:ea typeface="Verdana" charset="0"/>
                <a:cs typeface="Verdana" charset="0"/>
              </a:defRPr>
            </a:lvl1pPr>
            <a:lvl2pPr marL="342900" indent="0" algn="l" defTabSz="685800" rtl="0" eaLnBrk="1" latinLnBrk="0" hangingPunct="1">
              <a:lnSpc>
                <a:spcPct val="90000"/>
              </a:lnSpc>
              <a:spcBef>
                <a:spcPts val="375"/>
              </a:spcBef>
              <a:buFontTx/>
              <a:buNone/>
              <a:defRPr sz="1600" b="0" i="0" kern="1200">
                <a:solidFill>
                  <a:srgbClr val="352D28"/>
                </a:solidFill>
                <a:latin typeface="Arial Regular"/>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500" b="0" i="0" kern="1200">
                <a:solidFill>
                  <a:srgbClr val="352D28"/>
                </a:solidFill>
                <a:latin typeface="Arial Regular"/>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350" b="0" i="0" kern="1200">
                <a:solidFill>
                  <a:srgbClr val="352D28"/>
                </a:solidFill>
                <a:latin typeface="Arial Regular"/>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350" b="0" i="0" kern="1200">
                <a:solidFill>
                  <a:srgbClr val="352D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n-US" sz="1400" dirty="0">
                <a:ea typeface="Verdana"/>
              </a:rPr>
              <a:t>Perceptions</a:t>
            </a:r>
          </a:p>
          <a:p>
            <a:pPr marL="171450" indent="-171450">
              <a:lnSpc>
                <a:spcPct val="100000"/>
              </a:lnSpc>
              <a:spcBef>
                <a:spcPts val="0"/>
              </a:spcBef>
              <a:buFont typeface="Arial" panose="020B0604020202020204" pitchFamily="34" charset="0"/>
              <a:buChar char="•"/>
            </a:pPr>
            <a:r>
              <a:rPr lang="en-US" b="0" dirty="0">
                <a:ea typeface="Verdana"/>
              </a:rPr>
              <a:t>Too many meetings</a:t>
            </a:r>
          </a:p>
          <a:p>
            <a:pPr marL="171450" indent="-171450">
              <a:lnSpc>
                <a:spcPct val="100000"/>
              </a:lnSpc>
              <a:spcBef>
                <a:spcPts val="0"/>
              </a:spcBef>
              <a:buFont typeface="Arial" panose="020B0604020202020204" pitchFamily="34" charset="0"/>
              <a:buChar char="•"/>
            </a:pPr>
            <a:r>
              <a:rPr lang="en-US" b="0" dirty="0">
                <a:ea typeface="Verdana"/>
              </a:rPr>
              <a:t>Why do we keep discussing the same things</a:t>
            </a:r>
          </a:p>
          <a:p>
            <a:pPr marL="171450" indent="-171450">
              <a:lnSpc>
                <a:spcPct val="100000"/>
              </a:lnSpc>
              <a:spcBef>
                <a:spcPts val="0"/>
              </a:spcBef>
              <a:buFont typeface="Arial" panose="020B0604020202020204" pitchFamily="34" charset="0"/>
              <a:buChar char="•"/>
            </a:pPr>
            <a:r>
              <a:rPr lang="en-US" b="0" dirty="0">
                <a:ea typeface="Verdana"/>
              </a:rPr>
              <a:t>Why are people focused on me and not my work</a:t>
            </a:r>
          </a:p>
          <a:p>
            <a:pPr marL="171450" indent="-171450">
              <a:lnSpc>
                <a:spcPct val="100000"/>
              </a:lnSpc>
              <a:spcBef>
                <a:spcPts val="0"/>
              </a:spcBef>
              <a:buFont typeface="Arial" panose="020B0604020202020204" pitchFamily="34" charset="0"/>
              <a:buChar char="•"/>
            </a:pPr>
            <a:r>
              <a:rPr lang="en-US" b="0" dirty="0">
                <a:ea typeface="Verdana"/>
              </a:rPr>
              <a:t>Know when to tune out or multi-task</a:t>
            </a:r>
          </a:p>
          <a:p>
            <a:endParaRPr lang="en-US" dirty="0">
              <a:ea typeface="Verdana"/>
            </a:endParaRPr>
          </a:p>
        </p:txBody>
      </p:sp>
      <p:cxnSp>
        <p:nvCxnSpPr>
          <p:cNvPr id="2" name="Straight Connector 1">
            <a:extLst>
              <a:ext uri="{FF2B5EF4-FFF2-40B4-BE49-F238E27FC236}">
                <a16:creationId xmlns:a16="http://schemas.microsoft.com/office/drawing/2014/main" id="{90A14F78-8537-BA42-AF47-A79B0E11FC5B}"/>
              </a:ext>
            </a:extLst>
          </p:cNvPr>
          <p:cNvCxnSpPr>
            <a:cxnSpLocks/>
          </p:cNvCxnSpPr>
          <p:nvPr/>
        </p:nvCxnSpPr>
        <p:spPr>
          <a:xfrm flipH="1">
            <a:off x="4377391" y="2208084"/>
            <a:ext cx="5198" cy="26382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77476B-FD76-37F9-537B-BE3E8852C32A}"/>
              </a:ext>
            </a:extLst>
          </p:cNvPr>
          <p:cNvCxnSpPr>
            <a:cxnSpLocks/>
          </p:cNvCxnSpPr>
          <p:nvPr/>
        </p:nvCxnSpPr>
        <p:spPr>
          <a:xfrm>
            <a:off x="303484" y="3464415"/>
            <a:ext cx="837025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5679B-A0AB-E19F-FF07-FC2347C06729}"/>
              </a:ext>
            </a:extLst>
          </p:cNvPr>
          <p:cNvPicPr>
            <a:picLocks/>
          </p:cNvPicPr>
          <p:nvPr>
            <p:custDataLst>
              <p:tags r:id="rId2"/>
            </p:custDataLst>
          </p:nvPr>
        </p:nvPicPr>
        <p:blipFill>
          <a:blip r:embed="rId7"/>
          <a:stretch>
            <a:fillRect/>
          </a:stretch>
        </p:blipFill>
        <p:spPr>
          <a:xfrm>
            <a:off x="908050" y="3365500"/>
            <a:ext cx="914400" cy="382594"/>
          </a:xfrm>
          <a:prstGeom prst="rect">
            <a:avLst/>
          </a:prstGeom>
        </p:spPr>
      </p:pic>
      <p:pic>
        <p:nvPicPr>
          <p:cNvPr id="5" name="Picture 4">
            <a:extLst>
              <a:ext uri="{FF2B5EF4-FFF2-40B4-BE49-F238E27FC236}">
                <a16:creationId xmlns:a16="http://schemas.microsoft.com/office/drawing/2014/main" id="{B5F635BF-0CA5-9553-458D-F9BEFB212677}"/>
              </a:ext>
            </a:extLst>
          </p:cNvPr>
          <p:cNvPicPr>
            <a:picLocks/>
          </p:cNvPicPr>
          <p:nvPr>
            <p:custDataLst>
              <p:tags r:id="rId3"/>
            </p:custDataLst>
          </p:nvPr>
        </p:nvPicPr>
        <p:blipFill>
          <a:blip r:embed="rId8"/>
          <a:stretch>
            <a:fillRect/>
          </a:stretch>
        </p:blipFill>
        <p:spPr>
          <a:xfrm>
            <a:off x="508000" y="1657350"/>
            <a:ext cx="1828800" cy="1828800"/>
          </a:xfrm>
          <a:prstGeom prst="rect">
            <a:avLst/>
          </a:prstGeom>
        </p:spPr>
      </p:pic>
      <p:sp>
        <p:nvSpPr>
          <p:cNvPr id="6" name="Rectangle 5">
            <a:extLst>
              <a:ext uri="{FF2B5EF4-FFF2-40B4-BE49-F238E27FC236}">
                <a16:creationId xmlns:a16="http://schemas.microsoft.com/office/drawing/2014/main" id="{C56241D2-ED98-2587-0959-06DC060BA88B}"/>
              </a:ext>
            </a:extLst>
          </p:cNvPr>
          <p:cNvSpPr/>
          <p:nvPr>
            <p:custDataLst>
              <p:tags r:id="rId4"/>
            </p:custDataLst>
          </p:nvPr>
        </p:nvSpPr>
        <p:spPr>
          <a:xfrm>
            <a:off x="2590800" y="1928813"/>
            <a:ext cx="6045200" cy="1285875"/>
          </a:xfrm>
          <a:prstGeom prst="rect">
            <a:avLst/>
          </a:prstGeom>
          <a:noFill/>
          <a:ln>
            <a:solidFill>
              <a:srgbClr val="FFFFFF"/>
            </a:solidFill>
          </a:ln>
          <a:extLst>
            <a:ext uri="{909E8E84-426E-40DD-AFC4-6F175D3DCCD1}">
              <a14:hiddenFill xmlns:a14="http://schemas.microsoft.com/office/drawing/2010/main">
                <a:solidFill>
                  <a:srgbClr val="C0167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5B5B5B"/>
                </a:solidFill>
                <a:latin typeface="Arial" panose="020B0604020202020204" pitchFamily="34" charset="0"/>
                <a:cs typeface="Arial" panose="020B0604020202020204" pitchFamily="34" charset="0"/>
              </a:rPr>
              <a:t>A teammate shares that they are experiencing frequent burnout.
What are some things that cause burnout for you?</a:t>
            </a:r>
          </a:p>
        </p:txBody>
      </p:sp>
      <p:sp>
        <p:nvSpPr>
          <p:cNvPr id="7" name="Rectangle 6">
            <a:extLst>
              <a:ext uri="{FF2B5EF4-FFF2-40B4-BE49-F238E27FC236}">
                <a16:creationId xmlns:a16="http://schemas.microsoft.com/office/drawing/2014/main" id="{52A6AB06-EFC0-4F3B-96BB-1CA897FA48CC}"/>
              </a:ext>
            </a:extLst>
          </p:cNvPr>
          <p:cNvSpPr/>
          <p:nvPr>
            <p:custDataLst>
              <p:tags r:id="rId5"/>
            </p:custDataLst>
          </p:nvPr>
        </p:nvSpPr>
        <p:spPr>
          <a:xfrm>
            <a:off x="2590800" y="4381500"/>
            <a:ext cx="6299200" cy="382594"/>
          </a:xfrm>
          <a:prstGeom prst="rect">
            <a:avLst/>
          </a:prstGeom>
          <a:noFill/>
          <a:ln w="12700" cap="flat" cmpd="sng" algn="ctr">
            <a:noFill/>
            <a:prstDash val="solid"/>
            <a:miter lim="800000"/>
          </a:ln>
          <a:effectLst/>
          <a:extLst>
            <a:ext uri="{909E8E84-426E-40DD-AFC4-6F175D3DCCD1}">
              <a14:hiddenFill xmlns:a14="http://schemas.microsoft.com/office/drawing/2010/main">
                <a:solidFill>
                  <a:srgbClr val="C0167A"/>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latin typeface="Arial" panose="020B0604020202020204" pitchFamily="34" charset="0"/>
                <a:cs typeface="Arial" panose="020B0604020202020204" pitchFamily="34" charset="0"/>
              </a:rPr>
              <a:t>ⓘ</a:t>
            </a:r>
            <a:r>
              <a:rPr lang="en-US" sz="1400">
                <a:solidFill>
                  <a:srgbClr val="5B5B5B"/>
                </a:solidFill>
                <a:latin typeface="Arial" panose="020B0604020202020204" pitchFamily="34" charset="0"/>
                <a:cs typeface="Arial" panose="020B0604020202020204" pitchFamily="34" charset="0"/>
              </a:rPr>
              <a:t> Start presenting to display the poll results on this slide.</a:t>
            </a:r>
            <a:endParaRPr lang="en-US" sz="1400" dirty="0" err="1">
              <a:solidFill>
                <a:srgbClr val="5B5B5B"/>
              </a:solidFill>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13DFE723-AE09-C9AB-6EEA-3BE6D7C97649}"/>
              </a:ext>
            </a:extLst>
          </p:cNvPr>
          <p:cNvSpPr>
            <a:spLocks noGrp="1"/>
          </p:cNvSpPr>
          <p:nvPr>
            <p:ph type="title"/>
          </p:nvPr>
        </p:nvSpPr>
        <p:spPr>
          <a:xfrm>
            <a:off x="508000" y="253907"/>
            <a:ext cx="8686800" cy="682400"/>
          </a:xfrm>
        </p:spPr>
        <p:txBody>
          <a:bodyPr/>
          <a:lstStyle/>
          <a:p>
            <a:r>
              <a:rPr lang="en-US" dirty="0">
                <a:solidFill>
                  <a:srgbClr val="B01C87"/>
                </a:solidFill>
              </a:rPr>
              <a:t>Scenario: Sprints and other Milestones</a:t>
            </a:r>
          </a:p>
        </p:txBody>
      </p:sp>
    </p:spTree>
    <p:custDataLst>
      <p:tags r:id="rId1"/>
    </p:custDataLst>
    <p:extLst>
      <p:ext uri="{BB962C8B-B14F-4D97-AF65-F5344CB8AC3E}">
        <p14:creationId xmlns:p14="http://schemas.microsoft.com/office/powerpoint/2010/main" val="1103879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5221104a-2f77-4459-8da4-c475a81adbab"/>
  <p:tag name="SLIDO_EVENT_SECTION_UUID" val="8f5c9581-91ea-45ba-a30e-89587a6cbb71"/>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TEwNjE2NjZ9"/>
  <p:tag name="SLIDO_TYPE" val="SlidoPoll"/>
  <p:tag name="SLIDO_POLL_UUID" val="bd9eed60-cdae-4b4e-afac-e0106893410e"/>
  <p:tag name="SLIDO_TIMELINE" val="W3sicG9sbFF1ZXN0aW9uVXVpZCI6ImU2M2MyMjkwLTI5ZGEtNDdkYy1hN2JjLTc3OWVkZjQ5OTVmZC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1_Office Theme">
  <a:themeElements>
    <a:clrScheme name="Custom 12">
      <a:dk1>
        <a:srgbClr val="3A3838"/>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_Insight_PPT_Template" id="{01B2920E-254F-4A15-9DEA-0955C68760D2}" vid="{1F9C2761-D47D-4AAB-8F95-DA270EDC53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3A6E433BDB8B458F9CC24B03D7173F" ma:contentTypeVersion="0" ma:contentTypeDescription="Create a new document." ma:contentTypeScope="" ma:versionID="434b9f86a93573b113805a0e94615384">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50391C-E8A0-477C-9FDD-01D91C62D3DE}">
  <ds:schemaRefs>
    <ds:schemaRef ds:uri="http://schemas.microsoft.com/sharepoint/v3/contenttype/forms"/>
  </ds:schemaRefs>
</ds:datastoreItem>
</file>

<file path=customXml/itemProps2.xml><?xml version="1.0" encoding="utf-8"?>
<ds:datastoreItem xmlns:ds="http://schemas.openxmlformats.org/officeDocument/2006/customXml" ds:itemID="{5EE239CC-F24B-40A3-B63A-BBBFAF4D4DBE}">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6BDEA9C-F537-4127-A7E5-408B2F8A1069}">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emplate>Insight_PPT_Template_LogoTop_Widescreen</Template>
  <TotalTime>1638</TotalTime>
  <Words>1357</Words>
  <Application>Microsoft Office PowerPoint</Application>
  <PresentationFormat>On-screen Show (16:9)</PresentationFormat>
  <Paragraphs>197</Paragraphs>
  <Slides>14</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Aharoni</vt:lpstr>
      <vt:lpstr>Arial</vt:lpstr>
      <vt:lpstr>Arial Regular</vt:lpstr>
      <vt:lpstr>Calibri</vt:lpstr>
      <vt:lpstr>comic sans ms</vt:lpstr>
      <vt:lpstr>Segoe UI</vt:lpstr>
      <vt:lpstr>Verdana</vt:lpstr>
      <vt:lpstr>Wingdings</vt:lpstr>
      <vt:lpstr>Wingdings,Sans-Serif</vt:lpstr>
      <vt:lpstr>1_Office Theme</vt:lpstr>
      <vt:lpstr>Develop a Diverse Technical Team’s Full Potential</vt:lpstr>
      <vt:lpstr>Boston Code Camp 37 - Thanks to our Sponsors!</vt:lpstr>
      <vt:lpstr>Agenda</vt:lpstr>
      <vt:lpstr>Why are we here?</vt:lpstr>
      <vt:lpstr>Team Leads and Managers</vt:lpstr>
      <vt:lpstr>Supporting (neuro) diverse Teams </vt:lpstr>
      <vt:lpstr>Working/Social Agreements</vt:lpstr>
      <vt:lpstr>Scenario : Agile Ceremonies</vt:lpstr>
      <vt:lpstr>Scenario: Sprints and other Milestones</vt:lpstr>
      <vt:lpstr>Scenario : Sprints and Other Milestones</vt:lpstr>
      <vt:lpstr>Scenario : Interruptions</vt:lpstr>
      <vt:lpstr>I work best when...</vt:lpstr>
      <vt:lpstr>Put It into Action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Beth Wolfset</cp:lastModifiedBy>
  <cp:revision>1</cp:revision>
  <dcterms:created xsi:type="dcterms:W3CDTF">2017-04-12T19:34:37Z</dcterms:created>
  <dcterms:modified xsi:type="dcterms:W3CDTF">2024-11-23T16:17:18Z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0x010100FA3A6E433BDB8B458F9CC24B03D7173F</vt:lpwstr>
  </property>
  <property fmtid="{D5CDD505-2E9C-101B-9397-08002B2CF9AE}" pid="3" name="SlidoAppVersion">
    <vt:lpwstr>1.6.1.4122</vt:lpwstr>
  </property>
</Properties>
</file>